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304" r:id="rId6"/>
    <p:sldId id="301" r:id="rId7"/>
    <p:sldId id="264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275" r:id="rId16"/>
    <p:sldId id="276" r:id="rId17"/>
    <p:sldId id="300" r:id="rId18"/>
    <p:sldId id="277" r:id="rId19"/>
    <p:sldId id="278" r:id="rId20"/>
    <p:sldId id="306" r:id="rId21"/>
    <p:sldId id="272" r:id="rId22"/>
    <p:sldId id="30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3" autoAdjust="0"/>
  </p:normalViewPr>
  <p:slideViewPr>
    <p:cSldViewPr>
      <p:cViewPr varScale="1">
        <p:scale>
          <a:sx n="65" d="100"/>
          <a:sy n="65" d="100"/>
        </p:scale>
        <p:origin x="78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0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39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02A0E49-6F6F-4266-BE4A-092819F2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44522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4BE0CE-3066-49DC-94EE-398661870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004003"/>
            <a:ext cx="7920880" cy="322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556792"/>
            <a:ext cx="382573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BFBF7A9-3ABF-433E-BF24-84578FEBE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01" y="508518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93A64CB-6D12-427F-8CF0-424F2F61A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16832"/>
            <a:ext cx="7886701" cy="302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904885-9226-46FE-98E4-D7A686F8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06:  SISTEMA DE PROTECCIÓN INTEGRAL A LA INFANCIA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BC04CDB-FCE8-479B-B8F0-A05118027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25" y="2136382"/>
            <a:ext cx="7942550" cy="352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1"/>
            <a:ext cx="7860248" cy="354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A6AB45-80C7-4A9F-A5EA-19017C6C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938DCCA-E860-41C4-9FDB-1C6407D60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088" y="1922782"/>
            <a:ext cx="7632849" cy="435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889FAC-65B0-4D30-B4DE-1165C505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661248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5FB64A01-7E01-4B8D-A955-8EF1ADAA4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32" y="1877544"/>
            <a:ext cx="8022713" cy="361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28799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C0A706D-C8BC-47F8-A45C-FF9587BF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71152E2-95E2-49DA-A564-D307F7F2E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38" y="1953246"/>
            <a:ext cx="7998396" cy="405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FDE14D4-2059-4443-A311-81834BE0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6798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6B6088A-614D-4581-B88C-5C0CA1A47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11" y="2062315"/>
            <a:ext cx="7912327" cy="372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210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A74C45-2E92-4835-98EE-B539A9AE9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AF634F9-F604-439A-957E-BF09700B3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34" y="1879366"/>
            <a:ext cx="7961132" cy="433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8916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23C2DB7-33DF-45F8-B5BB-1F1044DA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559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74CD84E-4375-43C1-BE35-AB15C48C0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59" y="2030279"/>
            <a:ext cx="7917914" cy="404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70426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85E2E1E-4785-438E-9B4D-707ECAC0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1153" y="4437112"/>
            <a:ext cx="779927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275E7D5-4460-4054-8ACD-1AA5752F2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441" y="2077139"/>
            <a:ext cx="7886701" cy="206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84,7% se destina a transferencias corrientes y de capital, con una participación de un 63,7% y 21,1% respectivamente, subtítulos que al mes de NOVIEMBRE registraron erogaciones del 83,8% y 69,9%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NOVIEMBRE ascendió a </a:t>
            </a:r>
            <a:r>
              <a:rPr lang="es-CL" sz="1600" b="1" dirty="0"/>
              <a:t>$41.525 millones</a:t>
            </a:r>
            <a:r>
              <a:rPr lang="es-CL" sz="1600" dirty="0"/>
              <a:t>, es decir, un </a:t>
            </a:r>
            <a:r>
              <a:rPr lang="es-CL" sz="1600" b="1" dirty="0"/>
              <a:t>6,7%</a:t>
            </a:r>
            <a:r>
              <a:rPr lang="es-CL" sz="1600" dirty="0"/>
              <a:t> respecto de la ley inicial, representando un gasto mayor en 0,7 puntos porcentuales al registrado a igual mes del año 2017.  Mientras que la ejecución acumulada al undécimo mes de 2018 es superior en 3,7 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NOVIEMBRE un incremento consolidado de </a:t>
            </a:r>
            <a:r>
              <a:rPr lang="es-CL" sz="1600" b="1" dirty="0"/>
              <a:t>$51.775 millones</a:t>
            </a:r>
            <a:r>
              <a:rPr lang="es-CL" sz="1600" dirty="0"/>
              <a:t>.  Afectando principalmente los gastos en “servicio de la deuda” y “prestaciones de seguridad social” que presentan aumentos de $51.938 millones y $1.491 millones respectivamente.  Asimismo, los subtítulos 22 “bienes y servicios de consumo”, 24 “transferencias corrientes” y 29 “adquisición de activos no financieros”, experimentan disminuciones por un monto de $461 millones, $1.296 millones y $250 millones respectivamente.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556792"/>
            <a:ext cx="6822518" cy="372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85AEEE-F80B-467F-BD3F-1FC3A379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76637E0-D470-4111-A968-B99E16445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984035"/>
            <a:ext cx="7886701" cy="377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9F9989-D377-43D1-AAE2-CDDF2A33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371703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BE66F3-EF3D-48C5-85F2-E63031D52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86171"/>
              </p:ext>
            </p:extLst>
          </p:nvPr>
        </p:nvGraphicFramePr>
        <p:xfrm>
          <a:off x="636038" y="2013240"/>
          <a:ext cx="7886701" cy="157953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285279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2755078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7068425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312823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42504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221172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873191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4943567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1256562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5894586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60210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27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85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618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729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020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6246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81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448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los que presentan el mayor nivel de gasto por su incidencia en la ejecución total de la Partida con un 80,2%,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83,8% y 99%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24.02.021 “Subsidio Empleo a la Mujer, Ley N°20.595 – SENCE”; 24.03.10 “Programa de Bonificación Ley N°20.595” y 24.03.337 “Bonos Art. 2° Transitorio, Ley N°19.949” que alcanzan una ejecución superior al 90% (representando a su vez el 50% del gasto total del subtítulo a nivel de Partida).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del total de gasto registrados en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$58.117 millones</a:t>
            </a:r>
            <a:r>
              <a:rPr lang="es-CL" sz="1600" dirty="0"/>
              <a:t>, $51.938 millones corresponden a deuda flotante (recursos destinados al pago de las obligaciones devengadas al 31 de diciembre de 2017) en los Programas: Subsecretaría de Servicios Sociales ($2.686 millones); Ingreso Ético Familiar ($28.051 millones); Sistema de Protección Integral a la Infancia ($3.921 millones); FOSIS ($1.563 millones); INJ ($22 millones); CONADI ($11.075 millones); SENADIS ($1.371 millones); SENAMA ($1.322 millones); y, la Subsecretaría de Evaluación Social ($1.935 millones)</a:t>
            </a:r>
            <a:r>
              <a:rPr lang="es-CL" sz="1600" b="1" i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NOVIEMBRE alcanzaron niveles de ejecución de 88,3%, 90,4% y 71,8%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Fondo de Solidaridad e Inversión Social es el que presenta el mayor avance con un 90,4%, mientras que la Corporación Nacional de Desarrollo Indígena es la que presenta la ejecución menor con un 71,8%, explicado éste último por el bajo nivel de gasto de los subtítulos 24 transparencias corrientes y 33 transferencias de capital, que alcanzan gastos de 79,2% y 60,9% respectivamente, representando a su vez el 80% del Programa.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DD71C77-DA25-4970-A658-2F5DCF2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09D9547C-CDC0-42BC-8FEA-F78BEE713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1953975"/>
            <a:ext cx="4052647" cy="252229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500D6D8-B515-4216-8B43-4DC899AD9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709" y="1953975"/>
            <a:ext cx="3869140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9340" y="45091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48542"/>
            <a:ext cx="794156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2A68647-8996-4940-B141-53C2E67A2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038" y="1884691"/>
            <a:ext cx="7925923" cy="248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473138"/>
            <a:ext cx="778824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6234104-58D0-4E2E-A5F1-DF3F3FF8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4653136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3A977F3-65AD-455A-87F4-E9586962B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958782"/>
            <a:ext cx="7910552" cy="243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56791"/>
            <a:ext cx="7841446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DF7BA2-E744-4643-82BD-4A2B0568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401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210C0D2-63F5-4E97-90E1-BAC149B46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307" y="1926964"/>
            <a:ext cx="7981386" cy="374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683568" y="1556791"/>
            <a:ext cx="7913454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3901E9-5C9C-4F40-AA3C-AB47A79D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443711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17DFBE2-00C3-4265-ABFA-48DAF337B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56" y="1988840"/>
            <a:ext cx="7924044" cy="208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3900</TotalTime>
  <Words>1332</Words>
  <Application>Microsoft Office PowerPoint</Application>
  <PresentationFormat>Presentación en pantalla (4:3)</PresentationFormat>
  <Paragraphs>177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2018 PARTIDA 21:  MINISTERIO DE DESARROLLO SOCIAL</vt:lpstr>
      <vt:lpstr>EJECUCIÓN ACUMULADA DE GASTOS A NOVIEMBRE DE 2018  PARTIDA 21 MINISTERIO DE DESARROLLO SOCIAL</vt:lpstr>
      <vt:lpstr>EJECUCIÓN ACUMULADA DE GASTOS A NOVIEMBRE DE 2018  PARTIDA 21 MINISTERIO DE DESARROLLO SOCIAL</vt:lpstr>
      <vt:lpstr>EJECUCIÓN ACUMULADA DE GASTOS A NOVIEMBRE DE 2018  PARTIDA 21 MINISTERIO DE DESARROLLO SOCIAL</vt:lpstr>
      <vt:lpstr>Presentación de PowerPoint</vt:lpstr>
      <vt:lpstr>EJECUCIÓN ACUMULADA DE GASTOS A NOVIEMBRE DE 2018  PARTIDA 21 MINISTERIO DE DESARROLLO SOCIAL</vt:lpstr>
      <vt:lpstr>EJECUCIÓN ACUMULADA DE GASTOS A NOVIEMBRE DE 2018  PARTIDA 2I RESUMEN POR CAPÍTULOS</vt:lpstr>
      <vt:lpstr>EJECUCIÓN ACUMULADA DE GASTOS A NOVIEMBRE DE 2018  PARTIDA 21. CAPÍTULO 01. PROGRAMA 01:  SUBSECRETARÍA DE SERVICIOS SOCIALES</vt:lpstr>
      <vt:lpstr>EJECUCIÓN ACUMULADA DE GASTOS A NOVIEMBRE DE 2018  PARTIDA 21. CAPÍTULO 01. PROGRAMA 01:  SUBSECRETARÍA DE SERVICIOS SOCIALES</vt:lpstr>
      <vt:lpstr>EJECUCIÓN ACUMULADA DE GASTOS A NOVIEMBRE DE 2018  PARTIDA 21. CAPÍTULO 01. PROGRAMA 05:  INGRESO ÉTICO FAMILIAR Y SISTEMA CHILE SOLIDARIO</vt:lpstr>
      <vt:lpstr>EJECUCIÓN ACUMULADA DE GASTOS A NOVIEMBRE DE 2018  PARTIDA 21. CAPÍTULO 01. PROGRAMA 05:  INGRESO ÉTICO FAMILIAR Y SISTEMA CHILE SOLIDARIO</vt:lpstr>
      <vt:lpstr>EJECUCIÓN ACUMULADA DE GASTOS A NOVIEMBRE DE 2018  PARTIDA 21. CAPÍTULO 01. PROGRAMA 06:  SISTEMA DE PROTECCIÓN INTEGRAL A LA INFANCIA</vt:lpstr>
      <vt:lpstr>EJECUCIÓN ACUMULADA DE GASTOS A NOVIEMBRE DE 2018  PARTIDA 21. CAPÍTULO 02. PROGRAMA 01:  FONDO DE SOLIDARIDAD E INVERSIÓN SOCIAL</vt:lpstr>
      <vt:lpstr>EJECUCIÓN ACUMULADA DE GASTOS A NOVIEMBRE DE 2018  PARTIDA 21. CAPÍTULO 05. PROGRAMA 01:  INSTITUTO NACIONAL DE LA JUVENTUD</vt:lpstr>
      <vt:lpstr>EJECUCIÓN ACUMULADA DE GASTOS A NOVIEMBRE DE 2018  PARTIDA 21. CAPÍTULO 06. PROGRAMA 01:  CORPORACIÓN NACIONAL DE DESARROLLO INDÍGENA</vt:lpstr>
      <vt:lpstr>EJECUCIÓN ACUMULADA DE GASTOS A NOVIEMBRE DE 2018  PARTIDA 21. CAPÍTULO 06. PROGRAMA 01:  CORPORACIÓN NACIONAL DE DESARROLLO INDÍGENA</vt:lpstr>
      <vt:lpstr>EJECUCIÓN ACUMULADA DE GASTOS A NOVIEMBRE DE 2018  PARTIDA 21. CAPÍTULO 07. PROGRAMA 01:  SERVICIO NACIONAL DE LA DISCAPACIDAD</vt:lpstr>
      <vt:lpstr>EJECUCIÓN ACUMULADA DE GASTOS A NOVIEMBRE DE 2018  PARTIDA 21. CAPÍTULO 08. PROGRAMA 01:  SERVICIO NACIONAL DEL ADULTO MAYOR</vt:lpstr>
      <vt:lpstr>EJECUCIÓN ACUMULADA DE GASTOS A NOVIEMBRE DE 2018  PARTIDA 21. CAPÍTULO 08. PROGRAMA 01:  SERVICIO NACIONAL DEL ADULTO MAYOR</vt:lpstr>
      <vt:lpstr>EJECUCIÓN ACUMULADA DE GASTOS A NOVIEMBRE DE 2018  PARTIDA 21. CAPÍTULO 09. PROGRAMA 01:  SUBSECRETARÍA DE EVALUACIÓN SOCIAL</vt:lpstr>
      <vt:lpstr>EJECUCIÓN ACUMULADA DE GASTOS A NOVIEMBRE DE 2018  PARTIDA 21. CAPÍTULO 10. PROGRAMA 01:  SUBSECRETARÍA DE LA NIÑEZ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220</cp:revision>
  <cp:lastPrinted>2017-06-15T16:55:12Z</cp:lastPrinted>
  <dcterms:created xsi:type="dcterms:W3CDTF">2016-06-23T13:38:47Z</dcterms:created>
  <dcterms:modified xsi:type="dcterms:W3CDTF">2019-01-08T21:43:29Z</dcterms:modified>
</cp:coreProperties>
</file>