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298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9" autoAdjust="0"/>
    <p:restoredTop sz="93838" autoAdjust="0"/>
  </p:normalViewPr>
  <p:slideViewPr>
    <p:cSldViewPr>
      <p:cViewPr varScale="1">
        <p:scale>
          <a:sx n="72" d="100"/>
          <a:sy n="72" d="100"/>
        </p:scale>
        <p:origin x="60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Partida'!$W$24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FF-45F8-95BC-B7FACE9A61E9}"/>
                </c:ext>
              </c:extLst>
            </c:dLbl>
            <c:dLbl>
              <c:idx val="4"/>
              <c:layout>
                <c:manualLayout>
                  <c:x val="-1.62601626016261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FF-45F8-95BC-B7FACE9A61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Partida'!$X$23:$AH$23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Partida'!$X$24:$AH$24</c:f>
              <c:numCache>
                <c:formatCode>0.0%</c:formatCode>
                <c:ptCount val="11"/>
                <c:pt idx="0">
                  <c:v>8.7720182717655817E-2</c:v>
                </c:pt>
                <c:pt idx="1">
                  <c:v>7.1190363884634886E-2</c:v>
                </c:pt>
                <c:pt idx="2">
                  <c:v>7.7738151770753064E-2</c:v>
                </c:pt>
                <c:pt idx="3">
                  <c:v>7.0167964716748563E-2</c:v>
                </c:pt>
                <c:pt idx="4">
                  <c:v>8.2045857082983009E-2</c:v>
                </c:pt>
                <c:pt idx="5">
                  <c:v>8.5376114115513338E-2</c:v>
                </c:pt>
                <c:pt idx="6">
                  <c:v>7.3775677913821183E-2</c:v>
                </c:pt>
                <c:pt idx="7">
                  <c:v>7.1294652103734091E-2</c:v>
                </c:pt>
                <c:pt idx="8">
                  <c:v>7.865406584006418E-2</c:v>
                </c:pt>
                <c:pt idx="9">
                  <c:v>8.0091572699878807E-2</c:v>
                </c:pt>
                <c:pt idx="10">
                  <c:v>8.2987315272467777E-2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FF-45F8-95BC-B7FACE9A61E9}"/>
            </c:ext>
          </c:extLst>
        </c:ser>
        <c:ser>
          <c:idx val="1"/>
          <c:order val="1"/>
          <c:tx>
            <c:strRef>
              <c:f>'Resumen Partida'!$W$25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2601626016260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FF-45F8-95BC-B7FACE9A61E9}"/>
                </c:ext>
              </c:extLst>
            </c:dLbl>
            <c:dLbl>
              <c:idx val="1"/>
              <c:layout>
                <c:manualLayout>
                  <c:x val="1.6260162601625966E-2"/>
                  <c:y val="4.629629629629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FF-45F8-95BC-B7FACE9A61E9}"/>
                </c:ext>
              </c:extLst>
            </c:dLbl>
            <c:dLbl>
              <c:idx val="2"/>
              <c:layout>
                <c:manualLayout>
                  <c:x val="1.3550135501355014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FF-45F8-95BC-B7FACE9A61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Partida'!$X$23:$AH$23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Partida'!$X$25:$AH$25</c:f>
              <c:numCache>
                <c:formatCode>0.0%</c:formatCode>
                <c:ptCount val="11"/>
                <c:pt idx="0">
                  <c:v>8.5008162380253091E-2</c:v>
                </c:pt>
                <c:pt idx="1">
                  <c:v>6.9205994337730045E-2</c:v>
                </c:pt>
                <c:pt idx="2">
                  <c:v>7.0760169087169186E-2</c:v>
                </c:pt>
                <c:pt idx="3">
                  <c:v>7.7962053416461674E-2</c:v>
                </c:pt>
                <c:pt idx="4">
                  <c:v>7.7242113714669269E-2</c:v>
                </c:pt>
                <c:pt idx="5">
                  <c:v>8.038865276836904E-2</c:v>
                </c:pt>
                <c:pt idx="6">
                  <c:v>7.0373341482230609E-2</c:v>
                </c:pt>
                <c:pt idx="7">
                  <c:v>0.10442476461336427</c:v>
                </c:pt>
                <c:pt idx="8">
                  <c:v>7.2011709005104646E-2</c:v>
                </c:pt>
                <c:pt idx="9">
                  <c:v>7.1727200014135503E-2</c:v>
                </c:pt>
                <c:pt idx="10">
                  <c:v>7.6975857702194714E-2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FF-45F8-95BC-B7FACE9A61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622336"/>
        <c:axId val="62636416"/>
      </c:barChart>
      <c:catAx>
        <c:axId val="6262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62636416"/>
        <c:crosses val="autoZero"/>
        <c:auto val="1"/>
        <c:lblAlgn val="ctr"/>
        <c:lblOffset val="100"/>
        <c:noMultiLvlLbl val="0"/>
      </c:catAx>
      <c:valAx>
        <c:axId val="626364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626223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 Acumulada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Partida'!$AJ$24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05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84-42D5-AD06-7076E8B61953}"/>
                </c:ext>
              </c:extLst>
            </c:dLbl>
            <c:dLbl>
              <c:idx val="1"/>
              <c:layout>
                <c:manualLayout>
                  <c:x val="-5.3086419753086422E-2"/>
                  <c:y val="-4.8261110397941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84-42D5-AD06-7076E8B61953}"/>
                </c:ext>
              </c:extLst>
            </c:dLbl>
            <c:dLbl>
              <c:idx val="2"/>
              <c:layout>
                <c:manualLayout>
                  <c:x val="-5.8333333333333334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84-42D5-AD06-7076E8B61953}"/>
                </c:ext>
              </c:extLst>
            </c:dLbl>
            <c:dLbl>
              <c:idx val="3"/>
              <c:layout>
                <c:manualLayout>
                  <c:x val="-5.5555555555555552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84-42D5-AD06-7076E8B61953}"/>
                </c:ext>
              </c:extLst>
            </c:dLbl>
            <c:dLbl>
              <c:idx val="4"/>
              <c:layout>
                <c:manualLayout>
                  <c:x val="-6.1111111111111109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84-42D5-AD06-7076E8B61953}"/>
                </c:ext>
              </c:extLst>
            </c:dLbl>
            <c:dLbl>
              <c:idx val="5"/>
              <c:layout>
                <c:manualLayout>
                  <c:x val="-6.1111111111111317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84-42D5-AD06-7076E8B61953}"/>
                </c:ext>
              </c:extLst>
            </c:dLbl>
            <c:dLbl>
              <c:idx val="6"/>
              <c:layout>
                <c:manualLayout>
                  <c:x val="-3.6111111111111108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84-42D5-AD06-7076E8B61953}"/>
                </c:ext>
              </c:extLst>
            </c:dLbl>
            <c:dLbl>
              <c:idx val="10"/>
              <c:layout>
                <c:manualLayout>
                  <c:x val="-1.3888888888888788E-2"/>
                  <c:y val="-5.5555555555555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84-42D5-AD06-7076E8B619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Partida'!$AK$23:$AU$23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Partida'!$AK$24:$AU$24</c:f>
              <c:numCache>
                <c:formatCode>0.0%</c:formatCode>
                <c:ptCount val="11"/>
                <c:pt idx="0">
                  <c:v>8.7720182717655817E-2</c:v>
                </c:pt>
                <c:pt idx="1">
                  <c:v>0.1589105466022907</c:v>
                </c:pt>
                <c:pt idx="2">
                  <c:v>0.23664869837304375</c:v>
                </c:pt>
                <c:pt idx="3">
                  <c:v>0.30681666308979233</c:v>
                </c:pt>
                <c:pt idx="4">
                  <c:v>0.38886252017277534</c:v>
                </c:pt>
                <c:pt idx="5">
                  <c:v>0.47423863428828866</c:v>
                </c:pt>
                <c:pt idx="6">
                  <c:v>0.54801431220210983</c:v>
                </c:pt>
                <c:pt idx="7">
                  <c:v>0.61930896430584392</c:v>
                </c:pt>
                <c:pt idx="8">
                  <c:v>0.6979630301459081</c:v>
                </c:pt>
                <c:pt idx="9">
                  <c:v>0.77805460284578698</c:v>
                </c:pt>
                <c:pt idx="10">
                  <c:v>0.8610419181182547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E84-42D5-AD06-7076E8B61953}"/>
            </c:ext>
          </c:extLst>
        </c:ser>
        <c:ser>
          <c:idx val="1"/>
          <c:order val="1"/>
          <c:tx>
            <c:strRef>
              <c:f>'Resumen Partida'!$AJ$25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6.4812384563040729E-3"/>
                  <c:y val="2.3006816449891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84-42D5-AD06-7076E8B61953}"/>
                </c:ext>
              </c:extLst>
            </c:dLbl>
            <c:dLbl>
              <c:idx val="1"/>
              <c:layout>
                <c:manualLayout>
                  <c:x val="-8.641975308642004E-3"/>
                  <c:y val="2.637162522097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E84-42D5-AD06-7076E8B61953}"/>
                </c:ext>
              </c:extLst>
            </c:dLbl>
            <c:dLbl>
              <c:idx val="2"/>
              <c:layout>
                <c:manualLayout>
                  <c:x val="5.5555555555555558E-3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E84-42D5-AD06-7076E8B61953}"/>
                </c:ext>
              </c:extLst>
            </c:dLbl>
            <c:dLbl>
              <c:idx val="3"/>
              <c:layout>
                <c:manualLayout>
                  <c:x val="-2.2222222222222223E-2"/>
                  <c:y val="2.7777413240011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E84-42D5-AD06-7076E8B61953}"/>
                </c:ext>
              </c:extLst>
            </c:dLbl>
            <c:dLbl>
              <c:idx val="4"/>
              <c:layout>
                <c:manualLayout>
                  <c:x val="-8.3333333333333332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E84-42D5-AD06-7076E8B61953}"/>
                </c:ext>
              </c:extLst>
            </c:dLbl>
            <c:dLbl>
              <c:idx val="5"/>
              <c:layout>
                <c:manualLayout>
                  <c:x val="-1.6666666666666767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E84-42D5-AD06-7076E8B61953}"/>
                </c:ext>
              </c:extLst>
            </c:dLbl>
            <c:dLbl>
              <c:idx val="6"/>
              <c:layout>
                <c:manualLayout>
                  <c:x val="2.777777777777676E-3"/>
                  <c:y val="3.4722222222222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888888888888891E-2"/>
                      <c:h val="7.29862933799941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CE84-42D5-AD06-7076E8B61953}"/>
                </c:ext>
              </c:extLst>
            </c:dLbl>
            <c:dLbl>
              <c:idx val="7"/>
              <c:layout>
                <c:manualLayout>
                  <c:x val="-0.05"/>
                  <c:y val="-7.4074074074074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E84-42D5-AD06-7076E8B61953}"/>
                </c:ext>
              </c:extLst>
            </c:dLbl>
            <c:dLbl>
              <c:idx val="8"/>
              <c:layout>
                <c:manualLayout>
                  <c:x val="-2.7777777777777776E-2"/>
                  <c:y val="-5.555555555555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E84-42D5-AD06-7076E8B61953}"/>
                </c:ext>
              </c:extLst>
            </c:dLbl>
            <c:dLbl>
              <c:idx val="9"/>
              <c:layout>
                <c:manualLayout>
                  <c:x val="-3.3333333333333437E-2"/>
                  <c:y val="-6.9444444444444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E84-42D5-AD06-7076E8B61953}"/>
                </c:ext>
              </c:extLst>
            </c:dLbl>
            <c:dLbl>
              <c:idx val="10"/>
              <c:layout>
                <c:manualLayout>
                  <c:x val="-5.5555555555555558E-3"/>
                  <c:y val="1.8518518518518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E84-42D5-AD06-7076E8B619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Partida'!$AK$23:$AU$23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Partida'!$AK$25:$AU$25</c:f>
              <c:numCache>
                <c:formatCode>0.0%</c:formatCode>
                <c:ptCount val="11"/>
                <c:pt idx="0">
                  <c:v>8.5008162380253091E-2</c:v>
                </c:pt>
                <c:pt idx="1">
                  <c:v>0.15421415671798314</c:v>
                </c:pt>
                <c:pt idx="2">
                  <c:v>0.22497432580515234</c:v>
                </c:pt>
                <c:pt idx="3">
                  <c:v>0.30293637922161398</c:v>
                </c:pt>
                <c:pt idx="4">
                  <c:v>0.38017849293628325</c:v>
                </c:pt>
                <c:pt idx="5">
                  <c:v>0.46056714570465229</c:v>
                </c:pt>
                <c:pt idx="6">
                  <c:v>0.53094048718688291</c:v>
                </c:pt>
                <c:pt idx="7">
                  <c:v>0.63536525180024717</c:v>
                </c:pt>
                <c:pt idx="8">
                  <c:v>0.70737696080535184</c:v>
                </c:pt>
                <c:pt idx="9">
                  <c:v>0.7791041608194873</c:v>
                </c:pt>
                <c:pt idx="10">
                  <c:v>0.85608001852168203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CE84-42D5-AD06-7076E8B61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322368"/>
        <c:axId val="63344640"/>
      </c:lineChart>
      <c:catAx>
        <c:axId val="63322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63344640"/>
        <c:crosses val="autoZero"/>
        <c:auto val="1"/>
        <c:lblAlgn val="ctr"/>
        <c:lblOffset val="100"/>
        <c:noMultiLvlLbl val="0"/>
      </c:catAx>
      <c:valAx>
        <c:axId val="6334464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633223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5337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NOVIEMBRE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301208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5F18456-84BE-474D-8C90-0CEC6B5C4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812986"/>
              </p:ext>
            </p:extLst>
          </p:nvPr>
        </p:nvGraphicFramePr>
        <p:xfrm>
          <a:off x="586431" y="1860566"/>
          <a:ext cx="7874001" cy="3286125"/>
        </p:xfrm>
        <a:graphic>
          <a:graphicData uri="http://schemas.openxmlformats.org/drawingml/2006/table">
            <a:tbl>
              <a:tblPr/>
              <a:tblGrid>
                <a:gridCol w="371325">
                  <a:extLst>
                    <a:ext uri="{9D8B030D-6E8A-4147-A177-3AD203B41FA5}">
                      <a16:colId xmlns:a16="http://schemas.microsoft.com/office/drawing/2014/main" val="1985582259"/>
                    </a:ext>
                  </a:extLst>
                </a:gridCol>
                <a:gridCol w="342762">
                  <a:extLst>
                    <a:ext uri="{9D8B030D-6E8A-4147-A177-3AD203B41FA5}">
                      <a16:colId xmlns:a16="http://schemas.microsoft.com/office/drawing/2014/main" val="914492413"/>
                    </a:ext>
                  </a:extLst>
                </a:gridCol>
                <a:gridCol w="355457">
                  <a:extLst>
                    <a:ext uri="{9D8B030D-6E8A-4147-A177-3AD203B41FA5}">
                      <a16:colId xmlns:a16="http://schemas.microsoft.com/office/drawing/2014/main" val="2053834509"/>
                    </a:ext>
                  </a:extLst>
                </a:gridCol>
                <a:gridCol w="2234299">
                  <a:extLst>
                    <a:ext uri="{9D8B030D-6E8A-4147-A177-3AD203B41FA5}">
                      <a16:colId xmlns:a16="http://schemas.microsoft.com/office/drawing/2014/main" val="3602552675"/>
                    </a:ext>
                  </a:extLst>
                </a:gridCol>
                <a:gridCol w="761693">
                  <a:extLst>
                    <a:ext uri="{9D8B030D-6E8A-4147-A177-3AD203B41FA5}">
                      <a16:colId xmlns:a16="http://schemas.microsoft.com/office/drawing/2014/main" val="1559025631"/>
                    </a:ext>
                  </a:extLst>
                </a:gridCol>
                <a:gridCol w="761693">
                  <a:extLst>
                    <a:ext uri="{9D8B030D-6E8A-4147-A177-3AD203B41FA5}">
                      <a16:colId xmlns:a16="http://schemas.microsoft.com/office/drawing/2014/main" val="1711686319"/>
                    </a:ext>
                  </a:extLst>
                </a:gridCol>
                <a:gridCol w="761693">
                  <a:extLst>
                    <a:ext uri="{9D8B030D-6E8A-4147-A177-3AD203B41FA5}">
                      <a16:colId xmlns:a16="http://schemas.microsoft.com/office/drawing/2014/main" val="295724129"/>
                    </a:ext>
                  </a:extLst>
                </a:gridCol>
                <a:gridCol w="761693">
                  <a:extLst>
                    <a:ext uri="{9D8B030D-6E8A-4147-A177-3AD203B41FA5}">
                      <a16:colId xmlns:a16="http://schemas.microsoft.com/office/drawing/2014/main" val="2822492645"/>
                    </a:ext>
                  </a:extLst>
                </a:gridCol>
                <a:gridCol w="761693">
                  <a:extLst>
                    <a:ext uri="{9D8B030D-6E8A-4147-A177-3AD203B41FA5}">
                      <a16:colId xmlns:a16="http://schemas.microsoft.com/office/drawing/2014/main" val="559944159"/>
                    </a:ext>
                  </a:extLst>
                </a:gridCol>
                <a:gridCol w="761693">
                  <a:extLst>
                    <a:ext uri="{9D8B030D-6E8A-4147-A177-3AD203B41FA5}">
                      <a16:colId xmlns:a16="http://schemas.microsoft.com/office/drawing/2014/main" val="30674346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0095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9539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79.698.351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2.970.729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69.728.030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6308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40.613.017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40.613.017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37.236.475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560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28.925.942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28.216.009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-709.933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22.653.310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9114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6327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9648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72127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3251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1.336.927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-209.427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7467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686419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660.695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1992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501.346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7128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-29.643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882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748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9.375.883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3.890.089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9.348.681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132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9.375.883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3.890.089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9.348.681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313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313BCFF-32F5-4E1D-B1DD-5EDA9C9024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189" y="1832586"/>
            <a:ext cx="7848872" cy="412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6256" y="6104011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6C0850A-1486-4972-A3D8-280CF6DBEB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256" y="1678295"/>
            <a:ext cx="7678172" cy="427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152689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A68B333-2FCA-4BDE-94C3-995769548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7" y="2364643"/>
            <a:ext cx="8003233" cy="265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4182EA3-4E07-4234-8684-FD48B9FE3B2B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1850378"/>
          <a:ext cx="7886698" cy="4301832"/>
        </p:xfrm>
        <a:graphic>
          <a:graphicData uri="http://schemas.openxmlformats.org/drawingml/2006/table">
            <a:tbl>
              <a:tblPr/>
              <a:tblGrid>
                <a:gridCol w="355311">
                  <a:extLst>
                    <a:ext uri="{9D8B030D-6E8A-4147-A177-3AD203B41FA5}">
                      <a16:colId xmlns:a16="http://schemas.microsoft.com/office/drawing/2014/main" val="729100429"/>
                    </a:ext>
                  </a:extLst>
                </a:gridCol>
                <a:gridCol w="327980">
                  <a:extLst>
                    <a:ext uri="{9D8B030D-6E8A-4147-A177-3AD203B41FA5}">
                      <a16:colId xmlns:a16="http://schemas.microsoft.com/office/drawing/2014/main" val="722312097"/>
                    </a:ext>
                  </a:extLst>
                </a:gridCol>
                <a:gridCol w="340127">
                  <a:extLst>
                    <a:ext uri="{9D8B030D-6E8A-4147-A177-3AD203B41FA5}">
                      <a16:colId xmlns:a16="http://schemas.microsoft.com/office/drawing/2014/main" val="1381874132"/>
                    </a:ext>
                  </a:extLst>
                </a:gridCol>
                <a:gridCol w="2490216">
                  <a:extLst>
                    <a:ext uri="{9D8B030D-6E8A-4147-A177-3AD203B41FA5}">
                      <a16:colId xmlns:a16="http://schemas.microsoft.com/office/drawing/2014/main" val="3581861065"/>
                    </a:ext>
                  </a:extLst>
                </a:gridCol>
                <a:gridCol w="728844">
                  <a:extLst>
                    <a:ext uri="{9D8B030D-6E8A-4147-A177-3AD203B41FA5}">
                      <a16:colId xmlns:a16="http://schemas.microsoft.com/office/drawing/2014/main" val="4008358375"/>
                    </a:ext>
                  </a:extLst>
                </a:gridCol>
                <a:gridCol w="728844">
                  <a:extLst>
                    <a:ext uri="{9D8B030D-6E8A-4147-A177-3AD203B41FA5}">
                      <a16:colId xmlns:a16="http://schemas.microsoft.com/office/drawing/2014/main" val="713156555"/>
                    </a:ext>
                  </a:extLst>
                </a:gridCol>
                <a:gridCol w="728844">
                  <a:extLst>
                    <a:ext uri="{9D8B030D-6E8A-4147-A177-3AD203B41FA5}">
                      <a16:colId xmlns:a16="http://schemas.microsoft.com/office/drawing/2014/main" val="2067026736"/>
                    </a:ext>
                  </a:extLst>
                </a:gridCol>
                <a:gridCol w="728844">
                  <a:extLst>
                    <a:ext uri="{9D8B030D-6E8A-4147-A177-3AD203B41FA5}">
                      <a16:colId xmlns:a16="http://schemas.microsoft.com/office/drawing/2014/main" val="3638747967"/>
                    </a:ext>
                  </a:extLst>
                </a:gridCol>
                <a:gridCol w="728844">
                  <a:extLst>
                    <a:ext uri="{9D8B030D-6E8A-4147-A177-3AD203B41FA5}">
                      <a16:colId xmlns:a16="http://schemas.microsoft.com/office/drawing/2014/main" val="4019366251"/>
                    </a:ext>
                  </a:extLst>
                </a:gridCol>
                <a:gridCol w="728844">
                  <a:extLst>
                    <a:ext uri="{9D8B030D-6E8A-4147-A177-3AD203B41FA5}">
                      <a16:colId xmlns:a16="http://schemas.microsoft.com/office/drawing/2014/main" val="1504286734"/>
                    </a:ext>
                  </a:extLst>
                </a:gridCol>
              </a:tblGrid>
              <a:tr h="1822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585508"/>
                  </a:ext>
                </a:extLst>
              </a:tr>
              <a:tr h="2916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284370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105.227.436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103.635.869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-1.591.567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46.399.361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358087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19.320.439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19.242.813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-77.626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17.605.578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704286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37.904.780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36.350.126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-1.554.654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25.706.639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97773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745.902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745.902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745.902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176318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745.902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745.902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745.902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320170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745.902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745.902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745.902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218193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27.424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23.655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-3.769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609015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27.424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23.655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-3.769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193381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1.051.862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1.001.194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-50.668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829.099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802139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105.208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105.208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90.223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464246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51.732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51.732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51.581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684448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542.595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522.895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-19.700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366.732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941291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28.090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26.236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7856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324.237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293.269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-30.968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294.327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849034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30.842.471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30.842.471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812829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30.842.471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30.842.471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898026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3.983.679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3.983.679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1.413.653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483722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3.983.679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3.983.679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1.413.653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062607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95.150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95.150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95.150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947976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95.150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95.150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95.150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348480"/>
                  </a:ext>
                </a:extLst>
              </a:tr>
              <a:tr h="18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11.350.879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11.350.879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14" marR="9114" marT="9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59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9" y="5938631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2D747CE-D5A4-4C80-9033-750E33698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655822"/>
              </p:ext>
            </p:extLst>
          </p:nvPr>
        </p:nvGraphicFramePr>
        <p:xfrm>
          <a:off x="628651" y="2003032"/>
          <a:ext cx="7886698" cy="3709907"/>
        </p:xfrm>
        <a:graphic>
          <a:graphicData uri="http://schemas.openxmlformats.org/drawingml/2006/table">
            <a:tbl>
              <a:tblPr/>
              <a:tblGrid>
                <a:gridCol w="368950">
                  <a:extLst>
                    <a:ext uri="{9D8B030D-6E8A-4147-A177-3AD203B41FA5}">
                      <a16:colId xmlns:a16="http://schemas.microsoft.com/office/drawing/2014/main" val="2114365392"/>
                    </a:ext>
                  </a:extLst>
                </a:gridCol>
                <a:gridCol w="340569">
                  <a:extLst>
                    <a:ext uri="{9D8B030D-6E8A-4147-A177-3AD203B41FA5}">
                      <a16:colId xmlns:a16="http://schemas.microsoft.com/office/drawing/2014/main" val="66696323"/>
                    </a:ext>
                  </a:extLst>
                </a:gridCol>
                <a:gridCol w="353183">
                  <a:extLst>
                    <a:ext uri="{9D8B030D-6E8A-4147-A177-3AD203B41FA5}">
                      <a16:colId xmlns:a16="http://schemas.microsoft.com/office/drawing/2014/main" val="8423007"/>
                    </a:ext>
                  </a:extLst>
                </a:gridCol>
                <a:gridCol w="2283076">
                  <a:extLst>
                    <a:ext uri="{9D8B030D-6E8A-4147-A177-3AD203B41FA5}">
                      <a16:colId xmlns:a16="http://schemas.microsoft.com/office/drawing/2014/main" val="1609674532"/>
                    </a:ext>
                  </a:extLst>
                </a:gridCol>
                <a:gridCol w="756820">
                  <a:extLst>
                    <a:ext uri="{9D8B030D-6E8A-4147-A177-3AD203B41FA5}">
                      <a16:colId xmlns:a16="http://schemas.microsoft.com/office/drawing/2014/main" val="1424904476"/>
                    </a:ext>
                  </a:extLst>
                </a:gridCol>
                <a:gridCol w="756820">
                  <a:extLst>
                    <a:ext uri="{9D8B030D-6E8A-4147-A177-3AD203B41FA5}">
                      <a16:colId xmlns:a16="http://schemas.microsoft.com/office/drawing/2014/main" val="2841269041"/>
                    </a:ext>
                  </a:extLst>
                </a:gridCol>
                <a:gridCol w="756820">
                  <a:extLst>
                    <a:ext uri="{9D8B030D-6E8A-4147-A177-3AD203B41FA5}">
                      <a16:colId xmlns:a16="http://schemas.microsoft.com/office/drawing/2014/main" val="1319595802"/>
                    </a:ext>
                  </a:extLst>
                </a:gridCol>
                <a:gridCol w="756820">
                  <a:extLst>
                    <a:ext uri="{9D8B030D-6E8A-4147-A177-3AD203B41FA5}">
                      <a16:colId xmlns:a16="http://schemas.microsoft.com/office/drawing/2014/main" val="314391866"/>
                    </a:ext>
                  </a:extLst>
                </a:gridCol>
                <a:gridCol w="756820">
                  <a:extLst>
                    <a:ext uri="{9D8B030D-6E8A-4147-A177-3AD203B41FA5}">
                      <a16:colId xmlns:a16="http://schemas.microsoft.com/office/drawing/2014/main" val="2804438092"/>
                    </a:ext>
                  </a:extLst>
                </a:gridCol>
                <a:gridCol w="756820">
                  <a:extLst>
                    <a:ext uri="{9D8B030D-6E8A-4147-A177-3AD203B41FA5}">
                      <a16:colId xmlns:a16="http://schemas.microsoft.com/office/drawing/2014/main" val="689923792"/>
                    </a:ext>
                  </a:extLst>
                </a:gridCol>
              </a:tblGrid>
              <a:tr h="1892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11670"/>
                  </a:ext>
                </a:extLst>
              </a:tr>
              <a:tr h="3028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699846"/>
                  </a:ext>
                </a:extLst>
              </a:tr>
              <a:tr h="1892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75.237.802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79.018.086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3.780.284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67.486.850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137034"/>
                  </a:ext>
                </a:extLst>
              </a:tr>
              <a:tr h="189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28.133.425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28.133.425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25.042.030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661733"/>
                  </a:ext>
                </a:extLst>
              </a:tr>
              <a:tr h="189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40.843.533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38.871.531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-1.972.002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32.584.936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246823"/>
                  </a:ext>
                </a:extLst>
              </a:tr>
              <a:tr h="189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305.725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305.725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131.739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671010"/>
                  </a:ext>
                </a:extLst>
              </a:tr>
              <a:tr h="189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305.725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305.725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131.739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365571"/>
                  </a:ext>
                </a:extLst>
              </a:tr>
              <a:tr h="189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612.932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612.932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443.556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576966"/>
                  </a:ext>
                </a:extLst>
              </a:tr>
              <a:tr h="189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612.932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612.932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443.556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906159"/>
                  </a:ext>
                </a:extLst>
              </a:tr>
              <a:tr h="189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11.445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11.445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3.249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797451"/>
                  </a:ext>
                </a:extLst>
              </a:tr>
              <a:tr h="189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11.445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11.445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3.249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907307"/>
                  </a:ext>
                </a:extLst>
              </a:tr>
              <a:tr h="189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2.793.242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2.793.242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1.099.028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409236"/>
                  </a:ext>
                </a:extLst>
              </a:tr>
              <a:tr h="189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48.222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48.222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61591"/>
                  </a:ext>
                </a:extLst>
              </a:tr>
              <a:tr h="189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156.100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156.100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72.417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12613"/>
                  </a:ext>
                </a:extLst>
              </a:tr>
              <a:tr h="189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2.068.938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2.068.938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782.080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396359"/>
                  </a:ext>
                </a:extLst>
              </a:tr>
              <a:tr h="189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448.425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448.425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207.707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374258"/>
                  </a:ext>
                </a:extLst>
              </a:tr>
              <a:tr h="189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71.557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71.557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36.824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048822"/>
                  </a:ext>
                </a:extLst>
              </a:tr>
              <a:tr h="189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2.537.500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8.289.786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5.752.286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8.182.312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322,5%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396725"/>
                  </a:ext>
                </a:extLst>
              </a:tr>
              <a:tr h="189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2.537.500 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8.289.786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5.752.286 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8.182.312</a:t>
                      </a:r>
                    </a:p>
                  </a:txBody>
                  <a:tcPr marL="9464" marR="9464" marT="9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322,5%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64" marR="9464" marT="9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379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403074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124834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AA2AB92-1D7B-4B41-86CA-D94A52D7A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285276"/>
              </p:ext>
            </p:extLst>
          </p:nvPr>
        </p:nvGraphicFramePr>
        <p:xfrm>
          <a:off x="611560" y="1484784"/>
          <a:ext cx="7704859" cy="4871577"/>
        </p:xfrm>
        <a:graphic>
          <a:graphicData uri="http://schemas.openxmlformats.org/drawingml/2006/table">
            <a:tbl>
              <a:tblPr/>
              <a:tblGrid>
                <a:gridCol w="344467">
                  <a:extLst>
                    <a:ext uri="{9D8B030D-6E8A-4147-A177-3AD203B41FA5}">
                      <a16:colId xmlns:a16="http://schemas.microsoft.com/office/drawing/2014/main" val="3380894063"/>
                    </a:ext>
                  </a:extLst>
                </a:gridCol>
                <a:gridCol w="317969">
                  <a:extLst>
                    <a:ext uri="{9D8B030D-6E8A-4147-A177-3AD203B41FA5}">
                      <a16:colId xmlns:a16="http://schemas.microsoft.com/office/drawing/2014/main" val="1559968371"/>
                    </a:ext>
                  </a:extLst>
                </a:gridCol>
                <a:gridCol w="329745">
                  <a:extLst>
                    <a:ext uri="{9D8B030D-6E8A-4147-A177-3AD203B41FA5}">
                      <a16:colId xmlns:a16="http://schemas.microsoft.com/office/drawing/2014/main" val="3469457829"/>
                    </a:ext>
                  </a:extLst>
                </a:gridCol>
                <a:gridCol w="2473090">
                  <a:extLst>
                    <a:ext uri="{9D8B030D-6E8A-4147-A177-3AD203B41FA5}">
                      <a16:colId xmlns:a16="http://schemas.microsoft.com/office/drawing/2014/main" val="182140408"/>
                    </a:ext>
                  </a:extLst>
                </a:gridCol>
                <a:gridCol w="706598">
                  <a:extLst>
                    <a:ext uri="{9D8B030D-6E8A-4147-A177-3AD203B41FA5}">
                      <a16:colId xmlns:a16="http://schemas.microsoft.com/office/drawing/2014/main" val="3141690357"/>
                    </a:ext>
                  </a:extLst>
                </a:gridCol>
                <a:gridCol w="706598">
                  <a:extLst>
                    <a:ext uri="{9D8B030D-6E8A-4147-A177-3AD203B41FA5}">
                      <a16:colId xmlns:a16="http://schemas.microsoft.com/office/drawing/2014/main" val="2043735891"/>
                    </a:ext>
                  </a:extLst>
                </a:gridCol>
                <a:gridCol w="706598">
                  <a:extLst>
                    <a:ext uri="{9D8B030D-6E8A-4147-A177-3AD203B41FA5}">
                      <a16:colId xmlns:a16="http://schemas.microsoft.com/office/drawing/2014/main" val="3314510462"/>
                    </a:ext>
                  </a:extLst>
                </a:gridCol>
                <a:gridCol w="706598">
                  <a:extLst>
                    <a:ext uri="{9D8B030D-6E8A-4147-A177-3AD203B41FA5}">
                      <a16:colId xmlns:a16="http://schemas.microsoft.com/office/drawing/2014/main" val="3083952396"/>
                    </a:ext>
                  </a:extLst>
                </a:gridCol>
                <a:gridCol w="706598">
                  <a:extLst>
                    <a:ext uri="{9D8B030D-6E8A-4147-A177-3AD203B41FA5}">
                      <a16:colId xmlns:a16="http://schemas.microsoft.com/office/drawing/2014/main" val="2910758245"/>
                    </a:ext>
                  </a:extLst>
                </a:gridCol>
                <a:gridCol w="706598">
                  <a:extLst>
                    <a:ext uri="{9D8B030D-6E8A-4147-A177-3AD203B41FA5}">
                      <a16:colId xmlns:a16="http://schemas.microsoft.com/office/drawing/2014/main" val="616297255"/>
                    </a:ext>
                  </a:extLst>
                </a:gridCol>
              </a:tblGrid>
              <a:tr h="1407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099735"/>
                  </a:ext>
                </a:extLst>
              </a:tr>
              <a:tr h="2252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176717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220.497.394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221.720.254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1.222.860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196.237.160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29135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185.282.244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184.933.039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-349.205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170.664.129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29596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28.097.180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28.669.600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572.420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19.214.238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667338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3.743.958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3.743.958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3.696.842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6729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714.904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714.904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674.750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097673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81.347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81.347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70.898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269459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603.852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603.852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603.852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792417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29.705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29.705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060193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1.708.027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1.708.027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1.701.065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682361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6.962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6.962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862810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349.122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349.122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349.122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909792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1.152.616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1.152.616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1.152.616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604410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147.394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147.394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147.394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362301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39.971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39.971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39.971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088762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7.078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7.078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7.078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432395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4.884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4.884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4.884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303717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1.321.027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1.321.027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1.321.027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56607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1.321.027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1.321.027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1.321.027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475783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1.693.074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1.612.744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-80.330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1.212.726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939384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796.541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662.491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-134.050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586.153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867871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80.622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83.132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76.143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704805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219.558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266.818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47.260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220.950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942902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441.903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445.853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325.951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672847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2.577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394654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61.638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61.638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153596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474.104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474.104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382.018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294314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474.104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474.104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382.018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01421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1.206.834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1.206.834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086111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1.206.834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1.206.834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279068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1.206.834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1.206.834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085488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1.079.975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1.079.975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1.067.207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700531"/>
                  </a:ext>
                </a:extLst>
              </a:tr>
              <a:tr h="14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1.079.975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1.079.975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1.067.207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724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819562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4E8928B-DDAC-4B65-B562-5955C28EC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652985"/>
              </p:ext>
            </p:extLst>
          </p:nvPr>
        </p:nvGraphicFramePr>
        <p:xfrm>
          <a:off x="628689" y="2113377"/>
          <a:ext cx="7721601" cy="3467100"/>
        </p:xfrm>
        <a:graphic>
          <a:graphicData uri="http://schemas.openxmlformats.org/drawingml/2006/table">
            <a:tbl>
              <a:tblPr/>
              <a:tblGrid>
                <a:gridCol w="371322">
                  <a:extLst>
                    <a:ext uri="{9D8B030D-6E8A-4147-A177-3AD203B41FA5}">
                      <a16:colId xmlns:a16="http://schemas.microsoft.com/office/drawing/2014/main" val="3881875353"/>
                    </a:ext>
                  </a:extLst>
                </a:gridCol>
                <a:gridCol w="342759">
                  <a:extLst>
                    <a:ext uri="{9D8B030D-6E8A-4147-A177-3AD203B41FA5}">
                      <a16:colId xmlns:a16="http://schemas.microsoft.com/office/drawing/2014/main" val="1316748830"/>
                    </a:ext>
                  </a:extLst>
                </a:gridCol>
                <a:gridCol w="355454">
                  <a:extLst>
                    <a:ext uri="{9D8B030D-6E8A-4147-A177-3AD203B41FA5}">
                      <a16:colId xmlns:a16="http://schemas.microsoft.com/office/drawing/2014/main" val="1483676520"/>
                    </a:ext>
                  </a:extLst>
                </a:gridCol>
                <a:gridCol w="2081944">
                  <a:extLst>
                    <a:ext uri="{9D8B030D-6E8A-4147-A177-3AD203B41FA5}">
                      <a16:colId xmlns:a16="http://schemas.microsoft.com/office/drawing/2014/main" val="1763382625"/>
                    </a:ext>
                  </a:extLst>
                </a:gridCol>
                <a:gridCol w="761687">
                  <a:extLst>
                    <a:ext uri="{9D8B030D-6E8A-4147-A177-3AD203B41FA5}">
                      <a16:colId xmlns:a16="http://schemas.microsoft.com/office/drawing/2014/main" val="2894473451"/>
                    </a:ext>
                  </a:extLst>
                </a:gridCol>
                <a:gridCol w="761687">
                  <a:extLst>
                    <a:ext uri="{9D8B030D-6E8A-4147-A177-3AD203B41FA5}">
                      <a16:colId xmlns:a16="http://schemas.microsoft.com/office/drawing/2014/main" val="2544164238"/>
                    </a:ext>
                  </a:extLst>
                </a:gridCol>
                <a:gridCol w="761687">
                  <a:extLst>
                    <a:ext uri="{9D8B030D-6E8A-4147-A177-3AD203B41FA5}">
                      <a16:colId xmlns:a16="http://schemas.microsoft.com/office/drawing/2014/main" val="778358372"/>
                    </a:ext>
                  </a:extLst>
                </a:gridCol>
                <a:gridCol w="761687">
                  <a:extLst>
                    <a:ext uri="{9D8B030D-6E8A-4147-A177-3AD203B41FA5}">
                      <a16:colId xmlns:a16="http://schemas.microsoft.com/office/drawing/2014/main" val="1009191706"/>
                    </a:ext>
                  </a:extLst>
                </a:gridCol>
                <a:gridCol w="761687">
                  <a:extLst>
                    <a:ext uri="{9D8B030D-6E8A-4147-A177-3AD203B41FA5}">
                      <a16:colId xmlns:a16="http://schemas.microsoft.com/office/drawing/2014/main" val="3898369240"/>
                    </a:ext>
                  </a:extLst>
                </a:gridCol>
                <a:gridCol w="761687">
                  <a:extLst>
                    <a:ext uri="{9D8B030D-6E8A-4147-A177-3AD203B41FA5}">
                      <a16:colId xmlns:a16="http://schemas.microsoft.com/office/drawing/2014/main" val="334694498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7585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7297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6981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5614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9225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9120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47892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9375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071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8049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098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5906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4397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4581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2149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8388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193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74905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9"/>
            <a:ext cx="7560841" cy="160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D5AE91C7-6411-4F4E-979E-B7E39E6CBC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929599"/>
              </p:ext>
            </p:extLst>
          </p:nvPr>
        </p:nvGraphicFramePr>
        <p:xfrm>
          <a:off x="702479" y="2076772"/>
          <a:ext cx="7776864" cy="3543300"/>
        </p:xfrm>
        <a:graphic>
          <a:graphicData uri="http://schemas.openxmlformats.org/drawingml/2006/table">
            <a:tbl>
              <a:tblPr/>
              <a:tblGrid>
                <a:gridCol w="366155">
                  <a:extLst>
                    <a:ext uri="{9D8B030D-6E8A-4147-A177-3AD203B41FA5}">
                      <a16:colId xmlns:a16="http://schemas.microsoft.com/office/drawing/2014/main" val="2275333005"/>
                    </a:ext>
                  </a:extLst>
                </a:gridCol>
                <a:gridCol w="337989">
                  <a:extLst>
                    <a:ext uri="{9D8B030D-6E8A-4147-A177-3AD203B41FA5}">
                      <a16:colId xmlns:a16="http://schemas.microsoft.com/office/drawing/2014/main" val="102763999"/>
                    </a:ext>
                  </a:extLst>
                </a:gridCol>
                <a:gridCol w="350507">
                  <a:extLst>
                    <a:ext uri="{9D8B030D-6E8A-4147-A177-3AD203B41FA5}">
                      <a16:colId xmlns:a16="http://schemas.microsoft.com/office/drawing/2014/main" val="3384808283"/>
                    </a:ext>
                  </a:extLst>
                </a:gridCol>
                <a:gridCol w="2215703">
                  <a:extLst>
                    <a:ext uri="{9D8B030D-6E8A-4147-A177-3AD203B41FA5}">
                      <a16:colId xmlns:a16="http://schemas.microsoft.com/office/drawing/2014/main" val="3477777788"/>
                    </a:ext>
                  </a:extLst>
                </a:gridCol>
                <a:gridCol w="751085">
                  <a:extLst>
                    <a:ext uri="{9D8B030D-6E8A-4147-A177-3AD203B41FA5}">
                      <a16:colId xmlns:a16="http://schemas.microsoft.com/office/drawing/2014/main" val="2158937567"/>
                    </a:ext>
                  </a:extLst>
                </a:gridCol>
                <a:gridCol w="751085">
                  <a:extLst>
                    <a:ext uri="{9D8B030D-6E8A-4147-A177-3AD203B41FA5}">
                      <a16:colId xmlns:a16="http://schemas.microsoft.com/office/drawing/2014/main" val="1693880518"/>
                    </a:ext>
                  </a:extLst>
                </a:gridCol>
                <a:gridCol w="751085">
                  <a:extLst>
                    <a:ext uri="{9D8B030D-6E8A-4147-A177-3AD203B41FA5}">
                      <a16:colId xmlns:a16="http://schemas.microsoft.com/office/drawing/2014/main" val="1145333507"/>
                    </a:ext>
                  </a:extLst>
                </a:gridCol>
                <a:gridCol w="751085">
                  <a:extLst>
                    <a:ext uri="{9D8B030D-6E8A-4147-A177-3AD203B41FA5}">
                      <a16:colId xmlns:a16="http://schemas.microsoft.com/office/drawing/2014/main" val="2421509862"/>
                    </a:ext>
                  </a:extLst>
                </a:gridCol>
                <a:gridCol w="751085">
                  <a:extLst>
                    <a:ext uri="{9D8B030D-6E8A-4147-A177-3AD203B41FA5}">
                      <a16:colId xmlns:a16="http://schemas.microsoft.com/office/drawing/2014/main" val="1489904190"/>
                    </a:ext>
                  </a:extLst>
                </a:gridCol>
                <a:gridCol w="751085">
                  <a:extLst>
                    <a:ext uri="{9D8B030D-6E8A-4147-A177-3AD203B41FA5}">
                      <a16:colId xmlns:a16="http://schemas.microsoft.com/office/drawing/2014/main" val="222284222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7820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1233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37.088.808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33.600.155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0456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15.220.278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15.220.278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13.864.300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6997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18.625.944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18.328.972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-296.972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16.432.796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620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8090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0208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6482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941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9021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331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703.901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-89.405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0493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3945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385.513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8895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6469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56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2.811.438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2.811.438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2.808.656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8996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2.811.438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2.811.438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2.808.656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07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165304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03513" y="128899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C993B614-9D20-4131-88F4-0D3CB36528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023601"/>
              </p:ext>
            </p:extLst>
          </p:nvPr>
        </p:nvGraphicFramePr>
        <p:xfrm>
          <a:off x="647564" y="1629113"/>
          <a:ext cx="7704854" cy="4479918"/>
        </p:xfrm>
        <a:graphic>
          <a:graphicData uri="http://schemas.openxmlformats.org/drawingml/2006/table">
            <a:tbl>
              <a:tblPr/>
              <a:tblGrid>
                <a:gridCol w="362181">
                  <a:extLst>
                    <a:ext uri="{9D8B030D-6E8A-4147-A177-3AD203B41FA5}">
                      <a16:colId xmlns:a16="http://schemas.microsoft.com/office/drawing/2014/main" val="3715567426"/>
                    </a:ext>
                  </a:extLst>
                </a:gridCol>
                <a:gridCol w="334321">
                  <a:extLst>
                    <a:ext uri="{9D8B030D-6E8A-4147-A177-3AD203B41FA5}">
                      <a16:colId xmlns:a16="http://schemas.microsoft.com/office/drawing/2014/main" val="3673943593"/>
                    </a:ext>
                  </a:extLst>
                </a:gridCol>
                <a:gridCol w="346702">
                  <a:extLst>
                    <a:ext uri="{9D8B030D-6E8A-4147-A177-3AD203B41FA5}">
                      <a16:colId xmlns:a16="http://schemas.microsoft.com/office/drawing/2014/main" val="1696268424"/>
                    </a:ext>
                  </a:extLst>
                </a:gridCol>
                <a:gridCol w="2204040">
                  <a:extLst>
                    <a:ext uri="{9D8B030D-6E8A-4147-A177-3AD203B41FA5}">
                      <a16:colId xmlns:a16="http://schemas.microsoft.com/office/drawing/2014/main" val="429732055"/>
                    </a:ext>
                  </a:extLst>
                </a:gridCol>
                <a:gridCol w="742935">
                  <a:extLst>
                    <a:ext uri="{9D8B030D-6E8A-4147-A177-3AD203B41FA5}">
                      <a16:colId xmlns:a16="http://schemas.microsoft.com/office/drawing/2014/main" val="1990580438"/>
                    </a:ext>
                  </a:extLst>
                </a:gridCol>
                <a:gridCol w="742935">
                  <a:extLst>
                    <a:ext uri="{9D8B030D-6E8A-4147-A177-3AD203B41FA5}">
                      <a16:colId xmlns:a16="http://schemas.microsoft.com/office/drawing/2014/main" val="195754450"/>
                    </a:ext>
                  </a:extLst>
                </a:gridCol>
                <a:gridCol w="742935">
                  <a:extLst>
                    <a:ext uri="{9D8B030D-6E8A-4147-A177-3AD203B41FA5}">
                      <a16:colId xmlns:a16="http://schemas.microsoft.com/office/drawing/2014/main" val="2748406851"/>
                    </a:ext>
                  </a:extLst>
                </a:gridCol>
                <a:gridCol w="742935">
                  <a:extLst>
                    <a:ext uri="{9D8B030D-6E8A-4147-A177-3AD203B41FA5}">
                      <a16:colId xmlns:a16="http://schemas.microsoft.com/office/drawing/2014/main" val="967468873"/>
                    </a:ext>
                  </a:extLst>
                </a:gridCol>
                <a:gridCol w="742935">
                  <a:extLst>
                    <a:ext uri="{9D8B030D-6E8A-4147-A177-3AD203B41FA5}">
                      <a16:colId xmlns:a16="http://schemas.microsoft.com/office/drawing/2014/main" val="1379582376"/>
                    </a:ext>
                  </a:extLst>
                </a:gridCol>
                <a:gridCol w="742935">
                  <a:extLst>
                    <a:ext uri="{9D8B030D-6E8A-4147-A177-3AD203B41FA5}">
                      <a16:colId xmlns:a16="http://schemas.microsoft.com/office/drawing/2014/main" val="697070360"/>
                    </a:ext>
                  </a:extLst>
                </a:gridCol>
              </a:tblGrid>
              <a:tr h="1767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926354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76936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6.635.637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6.750.539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114.902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5.069.709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026757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1.534.593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1.517.184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-17.409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1.328.985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468337"/>
                  </a:ext>
                </a:extLst>
              </a:tr>
              <a:tr h="112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1.410.069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1.404.051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-6.018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615.589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60032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519130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609901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3.563.468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3.557.100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-6.368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2.897.739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141475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1.300.260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-6.368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643.960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551277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1.300.260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-6.368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643.960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94052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2.220.175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2.220.175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2.220.174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463029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63.884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63.884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63.884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858367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2.156.291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2.156.291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2.156.290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075963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33.605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252457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33.605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34619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124.801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114.883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-9.918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70.076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874729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24.095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19.159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-4.936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15.783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2522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7.997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115114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55.494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55.254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24.517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620159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37.215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33.312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24.656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734802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2.706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720339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2.706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160982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2.706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64741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110.789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135501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110.789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966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1196752"/>
            <a:ext cx="8004264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500" dirty="0"/>
          </a:p>
          <a:p>
            <a:pPr marL="285750" indent="-285750" algn="just">
              <a:buFont typeface="+mj-lt"/>
              <a:buAutoNum type="arabicPeriod"/>
            </a:pPr>
            <a:r>
              <a:rPr lang="es-CL" sz="1200" dirty="0"/>
              <a:t>La ejecución presupuestaria del mes de NOVIEMBRE de la Partida alcanzó a $137.437 millones, equivalente a un 7,7% respecto de la ley inicial de presupuestos. Este porcentaje  es  inferior al  8,3% ejecutado en el mismo mes del año anterior. </a:t>
            </a:r>
          </a:p>
          <a:p>
            <a:pPr marL="285750" indent="-285750" algn="just">
              <a:buFont typeface="+mj-lt"/>
              <a:buAutoNum type="arabicPeriod"/>
            </a:pPr>
            <a:endParaRPr lang="es-CL" sz="1200" dirty="0"/>
          </a:p>
          <a:p>
            <a:pPr marL="285750" indent="-285750" algn="just">
              <a:buFont typeface="+mj-lt"/>
              <a:buAutoNum type="arabicPeriod"/>
            </a:pPr>
            <a:r>
              <a:rPr lang="es-CL" sz="1200" dirty="0"/>
              <a:t>Con ello, el comportamiento de la ejecución acumulada al mes de NOVIEMBRE, que suma $1.528.498 millones, equivalente a un 85,6% de avance, presenta una trayectoria similar al acumulado en el mismo período del año anterior. Por otra parte, la ejecución en dólares acumuló un gasto de $144.820 miles, equivalente a  76,2%.  </a:t>
            </a:r>
          </a:p>
          <a:p>
            <a:pPr marL="285750" indent="-285750" algn="just">
              <a:buFont typeface="+mj-lt"/>
              <a:buAutoNum type="arabicPeriod"/>
            </a:pPr>
            <a:endParaRPr lang="es-CL" sz="1200" dirty="0"/>
          </a:p>
          <a:p>
            <a:pPr marL="285750" indent="-285750" algn="just">
              <a:buFont typeface="+mj-lt"/>
              <a:buAutoNum type="arabicPeriod"/>
            </a:pPr>
            <a:r>
              <a:rPr lang="es-CL" sz="1200" dirty="0"/>
              <a:t>En el mes de NOVIEMBRE, la modificación presupuestaria observada da cuenta de un aumento en la autorización de gastos por un total de $4.553 millones, que rebaja la autorización de gastos para los Subtítulos: “21 Gastos en Personal” por $1.344 millones, “22 Bienes y Servicios de Consumo” por $14.010 millones, “24 Transferencias Corrientes” por $508 millones y “29 Adquisición de Activos No Financieros” por $1.591 millones, y un incremento del “34 Servicio a la Deuda” por $23.401 millones, que normalmente provienen de operaciones de años anteriores, “23 Prestaciones de Seguridad Social” en $664 millones y “32 préstamos” $433 millones.</a:t>
            </a:r>
          </a:p>
          <a:p>
            <a:pPr marL="285750" indent="-285750" algn="just">
              <a:buFont typeface="+mj-lt"/>
              <a:buAutoNum type="arabicPeriod"/>
            </a:pPr>
            <a:endParaRPr lang="es-CL" sz="1200" dirty="0"/>
          </a:p>
          <a:p>
            <a:pPr marL="285750" indent="-285750" algn="just">
              <a:buFont typeface="+mj-lt"/>
              <a:buAutoNum type="arabicPeriod"/>
            </a:pPr>
            <a:r>
              <a:rPr lang="es-CL" sz="1200" dirty="0"/>
              <a:t>La rebaja presupuestaria afectó en mayor medida a los siguientes programas presupuestarios: Armada de Chile por $4.422 millones, Dirección General de Territorio Marítimo $1.591 millones, SHOA $57 millones y Estado Mayor Conjunto $501 millones y Dirección General de Aeronáutica Civil en $241 millones . E incrementos en : Ejército de Chile  por  $516 millones, Organismos de Salud del Ejército por $2.970 millones, Dirección de Sanidad en $3.780 millones, Fuerza Aérea de Chile $1.222 millones, Organismos de Salud de la FACH en $2.344 millones, Subsecretaría FFAA $ 485 millones.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8012" y="5706836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78012" y="1783749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EE8E8FF5-01DB-4781-B23A-288EA409425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8799" y="2215356"/>
          <a:ext cx="8026402" cy="3295650"/>
        </p:xfrm>
        <a:graphic>
          <a:graphicData uri="http://schemas.openxmlformats.org/drawingml/2006/table">
            <a:tbl>
              <a:tblPr/>
              <a:tblGrid>
                <a:gridCol w="371181">
                  <a:extLst>
                    <a:ext uri="{9D8B030D-6E8A-4147-A177-3AD203B41FA5}">
                      <a16:colId xmlns:a16="http://schemas.microsoft.com/office/drawing/2014/main" val="3408769758"/>
                    </a:ext>
                  </a:extLst>
                </a:gridCol>
                <a:gridCol w="342629">
                  <a:extLst>
                    <a:ext uri="{9D8B030D-6E8A-4147-A177-3AD203B41FA5}">
                      <a16:colId xmlns:a16="http://schemas.microsoft.com/office/drawing/2014/main" val="108780665"/>
                    </a:ext>
                  </a:extLst>
                </a:gridCol>
                <a:gridCol w="355319">
                  <a:extLst>
                    <a:ext uri="{9D8B030D-6E8A-4147-A177-3AD203B41FA5}">
                      <a16:colId xmlns:a16="http://schemas.microsoft.com/office/drawing/2014/main" val="2473916650"/>
                    </a:ext>
                  </a:extLst>
                </a:gridCol>
                <a:gridCol w="2388885">
                  <a:extLst>
                    <a:ext uri="{9D8B030D-6E8A-4147-A177-3AD203B41FA5}">
                      <a16:colId xmlns:a16="http://schemas.microsoft.com/office/drawing/2014/main" val="3985060626"/>
                    </a:ext>
                  </a:extLst>
                </a:gridCol>
                <a:gridCol w="761398">
                  <a:extLst>
                    <a:ext uri="{9D8B030D-6E8A-4147-A177-3AD203B41FA5}">
                      <a16:colId xmlns:a16="http://schemas.microsoft.com/office/drawing/2014/main" val="1312771202"/>
                    </a:ext>
                  </a:extLst>
                </a:gridCol>
                <a:gridCol w="761398">
                  <a:extLst>
                    <a:ext uri="{9D8B030D-6E8A-4147-A177-3AD203B41FA5}">
                      <a16:colId xmlns:a16="http://schemas.microsoft.com/office/drawing/2014/main" val="2455791909"/>
                    </a:ext>
                  </a:extLst>
                </a:gridCol>
                <a:gridCol w="761398">
                  <a:extLst>
                    <a:ext uri="{9D8B030D-6E8A-4147-A177-3AD203B41FA5}">
                      <a16:colId xmlns:a16="http://schemas.microsoft.com/office/drawing/2014/main" val="819703228"/>
                    </a:ext>
                  </a:extLst>
                </a:gridCol>
                <a:gridCol w="761398">
                  <a:extLst>
                    <a:ext uri="{9D8B030D-6E8A-4147-A177-3AD203B41FA5}">
                      <a16:colId xmlns:a16="http://schemas.microsoft.com/office/drawing/2014/main" val="3723612390"/>
                    </a:ext>
                  </a:extLst>
                </a:gridCol>
                <a:gridCol w="761398">
                  <a:extLst>
                    <a:ext uri="{9D8B030D-6E8A-4147-A177-3AD203B41FA5}">
                      <a16:colId xmlns:a16="http://schemas.microsoft.com/office/drawing/2014/main" val="602328915"/>
                    </a:ext>
                  </a:extLst>
                </a:gridCol>
                <a:gridCol w="761398">
                  <a:extLst>
                    <a:ext uri="{9D8B030D-6E8A-4147-A177-3AD203B41FA5}">
                      <a16:colId xmlns:a16="http://schemas.microsoft.com/office/drawing/2014/main" val="1422530672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1371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9307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2299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2.563.963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2.549.046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-14.917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2.371.495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1762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1.456.708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1.384.214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3595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3081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9531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8150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9731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3733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5181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879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6863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0860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7370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358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46D421FC-331A-4C50-AA3E-1B3168DE8B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725458"/>
              </p:ext>
            </p:extLst>
          </p:nvPr>
        </p:nvGraphicFramePr>
        <p:xfrm>
          <a:off x="620018" y="2294141"/>
          <a:ext cx="7930086" cy="3138081"/>
        </p:xfrm>
        <a:graphic>
          <a:graphicData uri="http://schemas.openxmlformats.org/drawingml/2006/table">
            <a:tbl>
              <a:tblPr/>
              <a:tblGrid>
                <a:gridCol w="355079">
                  <a:extLst>
                    <a:ext uri="{9D8B030D-6E8A-4147-A177-3AD203B41FA5}">
                      <a16:colId xmlns:a16="http://schemas.microsoft.com/office/drawing/2014/main" val="1595655723"/>
                    </a:ext>
                  </a:extLst>
                </a:gridCol>
                <a:gridCol w="327765">
                  <a:extLst>
                    <a:ext uri="{9D8B030D-6E8A-4147-A177-3AD203B41FA5}">
                      <a16:colId xmlns:a16="http://schemas.microsoft.com/office/drawing/2014/main" val="639734564"/>
                    </a:ext>
                  </a:extLst>
                </a:gridCol>
                <a:gridCol w="339904">
                  <a:extLst>
                    <a:ext uri="{9D8B030D-6E8A-4147-A177-3AD203B41FA5}">
                      <a16:colId xmlns:a16="http://schemas.microsoft.com/office/drawing/2014/main" val="3553788022"/>
                    </a:ext>
                  </a:extLst>
                </a:gridCol>
                <a:gridCol w="2537142">
                  <a:extLst>
                    <a:ext uri="{9D8B030D-6E8A-4147-A177-3AD203B41FA5}">
                      <a16:colId xmlns:a16="http://schemas.microsoft.com/office/drawing/2014/main" val="1932525596"/>
                    </a:ext>
                  </a:extLst>
                </a:gridCol>
                <a:gridCol w="728366">
                  <a:extLst>
                    <a:ext uri="{9D8B030D-6E8A-4147-A177-3AD203B41FA5}">
                      <a16:colId xmlns:a16="http://schemas.microsoft.com/office/drawing/2014/main" val="1237174845"/>
                    </a:ext>
                  </a:extLst>
                </a:gridCol>
                <a:gridCol w="728366">
                  <a:extLst>
                    <a:ext uri="{9D8B030D-6E8A-4147-A177-3AD203B41FA5}">
                      <a16:colId xmlns:a16="http://schemas.microsoft.com/office/drawing/2014/main" val="3851130853"/>
                    </a:ext>
                  </a:extLst>
                </a:gridCol>
                <a:gridCol w="728366">
                  <a:extLst>
                    <a:ext uri="{9D8B030D-6E8A-4147-A177-3AD203B41FA5}">
                      <a16:colId xmlns:a16="http://schemas.microsoft.com/office/drawing/2014/main" val="1128736808"/>
                    </a:ext>
                  </a:extLst>
                </a:gridCol>
                <a:gridCol w="728366">
                  <a:extLst>
                    <a:ext uri="{9D8B030D-6E8A-4147-A177-3AD203B41FA5}">
                      <a16:colId xmlns:a16="http://schemas.microsoft.com/office/drawing/2014/main" val="435610315"/>
                    </a:ext>
                  </a:extLst>
                </a:gridCol>
                <a:gridCol w="728366">
                  <a:extLst>
                    <a:ext uri="{9D8B030D-6E8A-4147-A177-3AD203B41FA5}">
                      <a16:colId xmlns:a16="http://schemas.microsoft.com/office/drawing/2014/main" val="3591262286"/>
                    </a:ext>
                  </a:extLst>
                </a:gridCol>
                <a:gridCol w="728366">
                  <a:extLst>
                    <a:ext uri="{9D8B030D-6E8A-4147-A177-3AD203B41FA5}">
                      <a16:colId xmlns:a16="http://schemas.microsoft.com/office/drawing/2014/main" val="2067619887"/>
                    </a:ext>
                  </a:extLst>
                </a:gridCol>
              </a:tblGrid>
              <a:tr h="189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999772"/>
                  </a:ext>
                </a:extLst>
              </a:tr>
              <a:tr h="302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88126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6.454.146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6.396.997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-57.149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5.667.837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37492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2.781.083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2.781.083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2.484.144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487088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2.120.633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2.091.457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-29.176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1.847.176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289641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960081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216251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903956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10.562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685072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10.562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536080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1.539.437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1.511.485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-27.952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1.323.519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216755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45.034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-11.396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43.460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15645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29.721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-6.002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14.671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890251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828.027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828.027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712.935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430652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94.643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94.643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93.546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87218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530.616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520.062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-10.554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458.907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547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8015" y="6286855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4848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88015" y="1144469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11" name="Marcador de contenido 10">
            <a:extLst>
              <a:ext uri="{FF2B5EF4-FFF2-40B4-BE49-F238E27FC236}">
                <a16:creationId xmlns:a16="http://schemas.microsoft.com/office/drawing/2014/main" id="{45F0F0C2-6456-4207-A488-4395181DF3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7974" y="1600200"/>
            <a:ext cx="815882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1A2BBA9D-BEA9-4CB8-92B6-1B1CAAA6C6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106698"/>
              </p:ext>
            </p:extLst>
          </p:nvPr>
        </p:nvGraphicFramePr>
        <p:xfrm>
          <a:off x="625043" y="2008100"/>
          <a:ext cx="7975601" cy="3352800"/>
        </p:xfrm>
        <a:graphic>
          <a:graphicData uri="http://schemas.openxmlformats.org/drawingml/2006/table">
            <a:tbl>
              <a:tblPr/>
              <a:tblGrid>
                <a:gridCol w="371327">
                  <a:extLst>
                    <a:ext uri="{9D8B030D-6E8A-4147-A177-3AD203B41FA5}">
                      <a16:colId xmlns:a16="http://schemas.microsoft.com/office/drawing/2014/main" val="2334126604"/>
                    </a:ext>
                  </a:extLst>
                </a:gridCol>
                <a:gridCol w="342764">
                  <a:extLst>
                    <a:ext uri="{9D8B030D-6E8A-4147-A177-3AD203B41FA5}">
                      <a16:colId xmlns:a16="http://schemas.microsoft.com/office/drawing/2014/main" val="2945257114"/>
                    </a:ext>
                  </a:extLst>
                </a:gridCol>
                <a:gridCol w="355458">
                  <a:extLst>
                    <a:ext uri="{9D8B030D-6E8A-4147-A177-3AD203B41FA5}">
                      <a16:colId xmlns:a16="http://schemas.microsoft.com/office/drawing/2014/main" val="220347460"/>
                    </a:ext>
                  </a:extLst>
                </a:gridCol>
                <a:gridCol w="2335870">
                  <a:extLst>
                    <a:ext uri="{9D8B030D-6E8A-4147-A177-3AD203B41FA5}">
                      <a16:colId xmlns:a16="http://schemas.microsoft.com/office/drawing/2014/main" val="3812722795"/>
                    </a:ext>
                  </a:extLst>
                </a:gridCol>
                <a:gridCol w="761697">
                  <a:extLst>
                    <a:ext uri="{9D8B030D-6E8A-4147-A177-3AD203B41FA5}">
                      <a16:colId xmlns:a16="http://schemas.microsoft.com/office/drawing/2014/main" val="3383245335"/>
                    </a:ext>
                  </a:extLst>
                </a:gridCol>
                <a:gridCol w="761697">
                  <a:extLst>
                    <a:ext uri="{9D8B030D-6E8A-4147-A177-3AD203B41FA5}">
                      <a16:colId xmlns:a16="http://schemas.microsoft.com/office/drawing/2014/main" val="1873239469"/>
                    </a:ext>
                  </a:extLst>
                </a:gridCol>
                <a:gridCol w="761697">
                  <a:extLst>
                    <a:ext uri="{9D8B030D-6E8A-4147-A177-3AD203B41FA5}">
                      <a16:colId xmlns:a16="http://schemas.microsoft.com/office/drawing/2014/main" val="316952077"/>
                    </a:ext>
                  </a:extLst>
                </a:gridCol>
                <a:gridCol w="761697">
                  <a:extLst>
                    <a:ext uri="{9D8B030D-6E8A-4147-A177-3AD203B41FA5}">
                      <a16:colId xmlns:a16="http://schemas.microsoft.com/office/drawing/2014/main" val="4090641999"/>
                    </a:ext>
                  </a:extLst>
                </a:gridCol>
                <a:gridCol w="761697">
                  <a:extLst>
                    <a:ext uri="{9D8B030D-6E8A-4147-A177-3AD203B41FA5}">
                      <a16:colId xmlns:a16="http://schemas.microsoft.com/office/drawing/2014/main" val="3641282956"/>
                    </a:ext>
                  </a:extLst>
                </a:gridCol>
                <a:gridCol w="761697">
                  <a:extLst>
                    <a:ext uri="{9D8B030D-6E8A-4147-A177-3AD203B41FA5}">
                      <a16:colId xmlns:a16="http://schemas.microsoft.com/office/drawing/2014/main" val="150323844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7473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2371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3.072.943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2174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956.129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744.764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4790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1.523.481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7317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590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8059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4645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8149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3683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4095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5914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155.548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406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253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3094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8619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227.899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1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D6596A82-01E4-4854-9BDD-C11413A424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3251" y="1710531"/>
          <a:ext cx="7937498" cy="4305300"/>
        </p:xfrm>
        <a:graphic>
          <a:graphicData uri="http://schemas.openxmlformats.org/drawingml/2006/table">
            <a:tbl>
              <a:tblPr/>
              <a:tblGrid>
                <a:gridCol w="371326">
                  <a:extLst>
                    <a:ext uri="{9D8B030D-6E8A-4147-A177-3AD203B41FA5}">
                      <a16:colId xmlns:a16="http://schemas.microsoft.com/office/drawing/2014/main" val="318611167"/>
                    </a:ext>
                  </a:extLst>
                </a:gridCol>
                <a:gridCol w="342763">
                  <a:extLst>
                    <a:ext uri="{9D8B030D-6E8A-4147-A177-3AD203B41FA5}">
                      <a16:colId xmlns:a16="http://schemas.microsoft.com/office/drawing/2014/main" val="345897688"/>
                    </a:ext>
                  </a:extLst>
                </a:gridCol>
                <a:gridCol w="355458">
                  <a:extLst>
                    <a:ext uri="{9D8B030D-6E8A-4147-A177-3AD203B41FA5}">
                      <a16:colId xmlns:a16="http://schemas.microsoft.com/office/drawing/2014/main" val="2725926323"/>
                    </a:ext>
                  </a:extLst>
                </a:gridCol>
                <a:gridCol w="2297781">
                  <a:extLst>
                    <a:ext uri="{9D8B030D-6E8A-4147-A177-3AD203B41FA5}">
                      <a16:colId xmlns:a16="http://schemas.microsoft.com/office/drawing/2014/main" val="1473083338"/>
                    </a:ext>
                  </a:extLst>
                </a:gridCol>
                <a:gridCol w="761695">
                  <a:extLst>
                    <a:ext uri="{9D8B030D-6E8A-4147-A177-3AD203B41FA5}">
                      <a16:colId xmlns:a16="http://schemas.microsoft.com/office/drawing/2014/main" val="2086951459"/>
                    </a:ext>
                  </a:extLst>
                </a:gridCol>
                <a:gridCol w="761695">
                  <a:extLst>
                    <a:ext uri="{9D8B030D-6E8A-4147-A177-3AD203B41FA5}">
                      <a16:colId xmlns:a16="http://schemas.microsoft.com/office/drawing/2014/main" val="2768676867"/>
                    </a:ext>
                  </a:extLst>
                </a:gridCol>
                <a:gridCol w="761695">
                  <a:extLst>
                    <a:ext uri="{9D8B030D-6E8A-4147-A177-3AD203B41FA5}">
                      <a16:colId xmlns:a16="http://schemas.microsoft.com/office/drawing/2014/main" val="29573724"/>
                    </a:ext>
                  </a:extLst>
                </a:gridCol>
                <a:gridCol w="761695">
                  <a:extLst>
                    <a:ext uri="{9D8B030D-6E8A-4147-A177-3AD203B41FA5}">
                      <a16:colId xmlns:a16="http://schemas.microsoft.com/office/drawing/2014/main" val="2623992129"/>
                    </a:ext>
                  </a:extLst>
                </a:gridCol>
                <a:gridCol w="761695">
                  <a:extLst>
                    <a:ext uri="{9D8B030D-6E8A-4147-A177-3AD203B41FA5}">
                      <a16:colId xmlns:a16="http://schemas.microsoft.com/office/drawing/2014/main" val="1549863706"/>
                    </a:ext>
                  </a:extLst>
                </a:gridCol>
                <a:gridCol w="761695">
                  <a:extLst>
                    <a:ext uri="{9D8B030D-6E8A-4147-A177-3AD203B41FA5}">
                      <a16:colId xmlns:a16="http://schemas.microsoft.com/office/drawing/2014/main" val="258506167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29306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5925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14.925.121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15.410.854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11.243.420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8359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9.923.603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661.916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8.589.529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3085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2.347.539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2.126.919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-220.620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1.463.785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1163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1.942.287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5931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0343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1100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1.055.761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1.055.761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3884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7218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2494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301.062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6927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460.673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4097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460.673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7425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274.747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9222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274.747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243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-32.220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7902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7455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483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6837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2853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264.548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031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6356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3674" y="1916832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20842376-572E-4298-AFF5-727DC9CE4D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661496"/>
              </p:ext>
            </p:extLst>
          </p:nvPr>
        </p:nvGraphicFramePr>
        <p:xfrm>
          <a:off x="603673" y="2329656"/>
          <a:ext cx="7856763" cy="3067050"/>
        </p:xfrm>
        <a:graphic>
          <a:graphicData uri="http://schemas.openxmlformats.org/drawingml/2006/table">
            <a:tbl>
              <a:tblPr/>
              <a:tblGrid>
                <a:gridCol w="365213">
                  <a:extLst>
                    <a:ext uri="{9D8B030D-6E8A-4147-A177-3AD203B41FA5}">
                      <a16:colId xmlns:a16="http://schemas.microsoft.com/office/drawing/2014/main" val="2402680126"/>
                    </a:ext>
                  </a:extLst>
                </a:gridCol>
                <a:gridCol w="337120">
                  <a:extLst>
                    <a:ext uri="{9D8B030D-6E8A-4147-A177-3AD203B41FA5}">
                      <a16:colId xmlns:a16="http://schemas.microsoft.com/office/drawing/2014/main" val="2235640803"/>
                    </a:ext>
                  </a:extLst>
                </a:gridCol>
                <a:gridCol w="349606">
                  <a:extLst>
                    <a:ext uri="{9D8B030D-6E8A-4147-A177-3AD203B41FA5}">
                      <a16:colId xmlns:a16="http://schemas.microsoft.com/office/drawing/2014/main" val="4228475731"/>
                    </a:ext>
                  </a:extLst>
                </a:gridCol>
                <a:gridCol w="2309894">
                  <a:extLst>
                    <a:ext uri="{9D8B030D-6E8A-4147-A177-3AD203B41FA5}">
                      <a16:colId xmlns:a16="http://schemas.microsoft.com/office/drawing/2014/main" val="4179424431"/>
                    </a:ext>
                  </a:extLst>
                </a:gridCol>
                <a:gridCol w="749155">
                  <a:extLst>
                    <a:ext uri="{9D8B030D-6E8A-4147-A177-3AD203B41FA5}">
                      <a16:colId xmlns:a16="http://schemas.microsoft.com/office/drawing/2014/main" val="995967374"/>
                    </a:ext>
                  </a:extLst>
                </a:gridCol>
                <a:gridCol w="749155">
                  <a:extLst>
                    <a:ext uri="{9D8B030D-6E8A-4147-A177-3AD203B41FA5}">
                      <a16:colId xmlns:a16="http://schemas.microsoft.com/office/drawing/2014/main" val="808898986"/>
                    </a:ext>
                  </a:extLst>
                </a:gridCol>
                <a:gridCol w="749155">
                  <a:extLst>
                    <a:ext uri="{9D8B030D-6E8A-4147-A177-3AD203B41FA5}">
                      <a16:colId xmlns:a16="http://schemas.microsoft.com/office/drawing/2014/main" val="2164281592"/>
                    </a:ext>
                  </a:extLst>
                </a:gridCol>
                <a:gridCol w="749155">
                  <a:extLst>
                    <a:ext uri="{9D8B030D-6E8A-4147-A177-3AD203B41FA5}">
                      <a16:colId xmlns:a16="http://schemas.microsoft.com/office/drawing/2014/main" val="2381568938"/>
                    </a:ext>
                  </a:extLst>
                </a:gridCol>
                <a:gridCol w="749155">
                  <a:extLst>
                    <a:ext uri="{9D8B030D-6E8A-4147-A177-3AD203B41FA5}">
                      <a16:colId xmlns:a16="http://schemas.microsoft.com/office/drawing/2014/main" val="2998606865"/>
                    </a:ext>
                  </a:extLst>
                </a:gridCol>
                <a:gridCol w="749155">
                  <a:extLst>
                    <a:ext uri="{9D8B030D-6E8A-4147-A177-3AD203B41FA5}">
                      <a16:colId xmlns:a16="http://schemas.microsoft.com/office/drawing/2014/main" val="165854123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4611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4591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4.370.873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3.545.517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0989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2.866.077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2.874.482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2.374.526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6892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608.056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-66.453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423.751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669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717.056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4875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055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4435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728.904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37207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728.904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5845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7150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UNASUR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919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8001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4732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781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5A5DFCAC-8E7D-45F7-B525-306FD947F5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669030"/>
              </p:ext>
            </p:extLst>
          </p:nvPr>
        </p:nvGraphicFramePr>
        <p:xfrm>
          <a:off x="573442" y="1600200"/>
          <a:ext cx="7787208" cy="4525963"/>
        </p:xfrm>
        <a:graphic>
          <a:graphicData uri="http://schemas.openxmlformats.org/drawingml/2006/table">
            <a:tbl>
              <a:tblPr/>
              <a:tblGrid>
                <a:gridCol w="407860">
                  <a:extLst>
                    <a:ext uri="{9D8B030D-6E8A-4147-A177-3AD203B41FA5}">
                      <a16:colId xmlns:a16="http://schemas.microsoft.com/office/drawing/2014/main" val="2444450990"/>
                    </a:ext>
                  </a:extLst>
                </a:gridCol>
                <a:gridCol w="314635">
                  <a:extLst>
                    <a:ext uri="{9D8B030D-6E8A-4147-A177-3AD203B41FA5}">
                      <a16:colId xmlns:a16="http://schemas.microsoft.com/office/drawing/2014/main" val="1719523667"/>
                    </a:ext>
                  </a:extLst>
                </a:gridCol>
                <a:gridCol w="326288">
                  <a:extLst>
                    <a:ext uri="{9D8B030D-6E8A-4147-A177-3AD203B41FA5}">
                      <a16:colId xmlns:a16="http://schemas.microsoft.com/office/drawing/2014/main" val="4062338864"/>
                    </a:ext>
                  </a:extLst>
                </a:gridCol>
                <a:gridCol w="2543297">
                  <a:extLst>
                    <a:ext uri="{9D8B030D-6E8A-4147-A177-3AD203B41FA5}">
                      <a16:colId xmlns:a16="http://schemas.microsoft.com/office/drawing/2014/main" val="2984128157"/>
                    </a:ext>
                  </a:extLst>
                </a:gridCol>
                <a:gridCol w="699188">
                  <a:extLst>
                    <a:ext uri="{9D8B030D-6E8A-4147-A177-3AD203B41FA5}">
                      <a16:colId xmlns:a16="http://schemas.microsoft.com/office/drawing/2014/main" val="1086277492"/>
                    </a:ext>
                  </a:extLst>
                </a:gridCol>
                <a:gridCol w="699188">
                  <a:extLst>
                    <a:ext uri="{9D8B030D-6E8A-4147-A177-3AD203B41FA5}">
                      <a16:colId xmlns:a16="http://schemas.microsoft.com/office/drawing/2014/main" val="1381200813"/>
                    </a:ext>
                  </a:extLst>
                </a:gridCol>
                <a:gridCol w="699188">
                  <a:extLst>
                    <a:ext uri="{9D8B030D-6E8A-4147-A177-3AD203B41FA5}">
                      <a16:colId xmlns:a16="http://schemas.microsoft.com/office/drawing/2014/main" val="4091995716"/>
                    </a:ext>
                  </a:extLst>
                </a:gridCol>
                <a:gridCol w="699188">
                  <a:extLst>
                    <a:ext uri="{9D8B030D-6E8A-4147-A177-3AD203B41FA5}">
                      <a16:colId xmlns:a16="http://schemas.microsoft.com/office/drawing/2014/main" val="2163619725"/>
                    </a:ext>
                  </a:extLst>
                </a:gridCol>
                <a:gridCol w="699188">
                  <a:extLst>
                    <a:ext uri="{9D8B030D-6E8A-4147-A177-3AD203B41FA5}">
                      <a16:colId xmlns:a16="http://schemas.microsoft.com/office/drawing/2014/main" val="1032432605"/>
                    </a:ext>
                  </a:extLst>
                </a:gridCol>
                <a:gridCol w="699188">
                  <a:extLst>
                    <a:ext uri="{9D8B030D-6E8A-4147-A177-3AD203B41FA5}">
                      <a16:colId xmlns:a16="http://schemas.microsoft.com/office/drawing/2014/main" val="505239668"/>
                    </a:ext>
                  </a:extLst>
                </a:gridCol>
              </a:tblGrid>
              <a:tr h="170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264842"/>
                  </a:ext>
                </a:extLst>
              </a:tr>
              <a:tr h="2722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108092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14.295.883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13.793.931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-501.952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10.490.309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42140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665.067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665.067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574.680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146626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1.149.911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1.149.911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801.028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365532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12.460.663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11.875.571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-585.092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9.011.464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318461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5.438.083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5.354.640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-83.443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5.354.640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270581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169.830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124.196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-45.634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124.196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6318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108.748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134.848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26.100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134.848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464449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35.870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19.231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55.101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235906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1.147.249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-319.266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827.983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325170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1.849.683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1.411.643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-438.040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1.411.643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552081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2.126.703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2.800.869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674.166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2.800.869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69880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7.022.580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6.520.931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-501.649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3.656.824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054414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264.999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264.999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222.932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90714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2.399.825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1.939.368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-460.457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869.073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81031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4.061.207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4.020.015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-41.192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2.315.209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398235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287.420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287.420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242.607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947746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9.129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126318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20.242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20.242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463505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982987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17.827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93172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593621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100683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Antártico-Ejército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5175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70.520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70.520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70.520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368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17233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91683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E15C1D6B-AE7B-4CE8-9DC5-830518B1B4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653399"/>
              </p:ext>
            </p:extLst>
          </p:nvPr>
        </p:nvGraphicFramePr>
        <p:xfrm>
          <a:off x="539552" y="2313131"/>
          <a:ext cx="8098460" cy="3100100"/>
        </p:xfrm>
        <a:graphic>
          <a:graphicData uri="http://schemas.openxmlformats.org/drawingml/2006/table">
            <a:tbl>
              <a:tblPr/>
              <a:tblGrid>
                <a:gridCol w="358231">
                  <a:extLst>
                    <a:ext uri="{9D8B030D-6E8A-4147-A177-3AD203B41FA5}">
                      <a16:colId xmlns:a16="http://schemas.microsoft.com/office/drawing/2014/main" val="3313973958"/>
                    </a:ext>
                  </a:extLst>
                </a:gridCol>
                <a:gridCol w="330674">
                  <a:extLst>
                    <a:ext uri="{9D8B030D-6E8A-4147-A177-3AD203B41FA5}">
                      <a16:colId xmlns:a16="http://schemas.microsoft.com/office/drawing/2014/main" val="2198358887"/>
                    </a:ext>
                  </a:extLst>
                </a:gridCol>
                <a:gridCol w="342922">
                  <a:extLst>
                    <a:ext uri="{9D8B030D-6E8A-4147-A177-3AD203B41FA5}">
                      <a16:colId xmlns:a16="http://schemas.microsoft.com/office/drawing/2014/main" val="59975197"/>
                    </a:ext>
                  </a:extLst>
                </a:gridCol>
                <a:gridCol w="2657641">
                  <a:extLst>
                    <a:ext uri="{9D8B030D-6E8A-4147-A177-3AD203B41FA5}">
                      <a16:colId xmlns:a16="http://schemas.microsoft.com/office/drawing/2014/main" val="344634566"/>
                    </a:ext>
                  </a:extLst>
                </a:gridCol>
                <a:gridCol w="734832">
                  <a:extLst>
                    <a:ext uri="{9D8B030D-6E8A-4147-A177-3AD203B41FA5}">
                      <a16:colId xmlns:a16="http://schemas.microsoft.com/office/drawing/2014/main" val="747024368"/>
                    </a:ext>
                  </a:extLst>
                </a:gridCol>
                <a:gridCol w="734832">
                  <a:extLst>
                    <a:ext uri="{9D8B030D-6E8A-4147-A177-3AD203B41FA5}">
                      <a16:colId xmlns:a16="http://schemas.microsoft.com/office/drawing/2014/main" val="3526212253"/>
                    </a:ext>
                  </a:extLst>
                </a:gridCol>
                <a:gridCol w="734832">
                  <a:extLst>
                    <a:ext uri="{9D8B030D-6E8A-4147-A177-3AD203B41FA5}">
                      <a16:colId xmlns:a16="http://schemas.microsoft.com/office/drawing/2014/main" val="395558551"/>
                    </a:ext>
                  </a:extLst>
                </a:gridCol>
                <a:gridCol w="734832">
                  <a:extLst>
                    <a:ext uri="{9D8B030D-6E8A-4147-A177-3AD203B41FA5}">
                      <a16:colId xmlns:a16="http://schemas.microsoft.com/office/drawing/2014/main" val="1706240848"/>
                    </a:ext>
                  </a:extLst>
                </a:gridCol>
                <a:gridCol w="734832">
                  <a:extLst>
                    <a:ext uri="{9D8B030D-6E8A-4147-A177-3AD203B41FA5}">
                      <a16:colId xmlns:a16="http://schemas.microsoft.com/office/drawing/2014/main" val="524813513"/>
                    </a:ext>
                  </a:extLst>
                </a:gridCol>
                <a:gridCol w="734832">
                  <a:extLst>
                    <a:ext uri="{9D8B030D-6E8A-4147-A177-3AD203B41FA5}">
                      <a16:colId xmlns:a16="http://schemas.microsoft.com/office/drawing/2014/main" val="2440223790"/>
                    </a:ext>
                  </a:extLst>
                </a:gridCol>
              </a:tblGrid>
              <a:tr h="186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931884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907740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-1.975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839434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659329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27449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12.512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-1.975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835779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4.279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62061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823163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399195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162,6%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199061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-1.863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003759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7.336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5.408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-1.928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210196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442165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684107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092172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325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4 Gráfico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1 Gráfico" title="Ejecución Mensual Acumulada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545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5796421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911996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15" name="Marcador de contenido 14">
            <a:extLst>
              <a:ext uri="{FF2B5EF4-FFF2-40B4-BE49-F238E27FC236}">
                <a16:creationId xmlns:a16="http://schemas.microsoft.com/office/drawing/2014/main" id="{1574A76E-A526-4B0C-98EF-FB0D6B7C109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8350" y="2223929"/>
          <a:ext cx="7607299" cy="3278505"/>
        </p:xfrm>
        <a:graphic>
          <a:graphicData uri="http://schemas.openxmlformats.org/drawingml/2006/table">
            <a:tbl>
              <a:tblPr/>
              <a:tblGrid>
                <a:gridCol w="805444">
                  <a:extLst>
                    <a:ext uri="{9D8B030D-6E8A-4147-A177-3AD203B41FA5}">
                      <a16:colId xmlns:a16="http://schemas.microsoft.com/office/drawing/2014/main" val="2195396414"/>
                    </a:ext>
                  </a:extLst>
                </a:gridCol>
                <a:gridCol w="2297884">
                  <a:extLst>
                    <a:ext uri="{9D8B030D-6E8A-4147-A177-3AD203B41FA5}">
                      <a16:colId xmlns:a16="http://schemas.microsoft.com/office/drawing/2014/main" val="2518007053"/>
                    </a:ext>
                  </a:extLst>
                </a:gridCol>
                <a:gridCol w="808405">
                  <a:extLst>
                    <a:ext uri="{9D8B030D-6E8A-4147-A177-3AD203B41FA5}">
                      <a16:colId xmlns:a16="http://schemas.microsoft.com/office/drawing/2014/main" val="146984845"/>
                    </a:ext>
                  </a:extLst>
                </a:gridCol>
                <a:gridCol w="781754">
                  <a:extLst>
                    <a:ext uri="{9D8B030D-6E8A-4147-A177-3AD203B41FA5}">
                      <a16:colId xmlns:a16="http://schemas.microsoft.com/office/drawing/2014/main" val="2293536286"/>
                    </a:ext>
                  </a:extLst>
                </a:gridCol>
                <a:gridCol w="781754">
                  <a:extLst>
                    <a:ext uri="{9D8B030D-6E8A-4147-A177-3AD203B41FA5}">
                      <a16:colId xmlns:a16="http://schemas.microsoft.com/office/drawing/2014/main" val="2953285401"/>
                    </a:ext>
                  </a:extLst>
                </a:gridCol>
                <a:gridCol w="710686">
                  <a:extLst>
                    <a:ext uri="{9D8B030D-6E8A-4147-A177-3AD203B41FA5}">
                      <a16:colId xmlns:a16="http://schemas.microsoft.com/office/drawing/2014/main" val="4289875517"/>
                    </a:ext>
                  </a:extLst>
                </a:gridCol>
                <a:gridCol w="710686">
                  <a:extLst>
                    <a:ext uri="{9D8B030D-6E8A-4147-A177-3AD203B41FA5}">
                      <a16:colId xmlns:a16="http://schemas.microsoft.com/office/drawing/2014/main" val="2827374645"/>
                    </a:ext>
                  </a:extLst>
                </a:gridCol>
                <a:gridCol w="710686">
                  <a:extLst>
                    <a:ext uri="{9D8B030D-6E8A-4147-A177-3AD203B41FA5}">
                      <a16:colId xmlns:a16="http://schemas.microsoft.com/office/drawing/2014/main" val="3225694531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02272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6420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1.785.462.028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1.790.015.413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4.553.385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1.528.498.366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4079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1.192.791.572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1.191.447.525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-1.344.047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1.104.169.892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5261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328.388.800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314.378.623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-14.010.177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248.793.664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9853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3.391.635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4.055.969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664.334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2.215.100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192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22.865.724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22.357.707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-508.017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18.234.973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701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73.751.563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72.728.393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-1.023.170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71.799.039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7728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8208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27.873.687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26.281.866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-1.591.821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15.836.687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1178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67.742.999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67.742.999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0073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4.177.030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-178.351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1.413.653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7343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3.454.285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2.275.499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7335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41.455.415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40.164.839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-1.290.576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32.127.782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058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8.023.294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31.424.896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23.401.602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31.126.844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9054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11.360.834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11.360.834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326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42462" y="4815214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F0A51CCD-0A0F-4159-9A04-36D4082FEB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954280"/>
              </p:ext>
            </p:extLst>
          </p:nvPr>
        </p:nvGraphicFramePr>
        <p:xfrm>
          <a:off x="877283" y="2434023"/>
          <a:ext cx="7365999" cy="2135505"/>
        </p:xfrm>
        <a:graphic>
          <a:graphicData uri="http://schemas.openxmlformats.org/drawingml/2006/table">
            <a:tbl>
              <a:tblPr/>
              <a:tblGrid>
                <a:gridCol w="718634">
                  <a:extLst>
                    <a:ext uri="{9D8B030D-6E8A-4147-A177-3AD203B41FA5}">
                      <a16:colId xmlns:a16="http://schemas.microsoft.com/office/drawing/2014/main" val="4268332531"/>
                    </a:ext>
                  </a:extLst>
                </a:gridCol>
                <a:gridCol w="2335561">
                  <a:extLst>
                    <a:ext uri="{9D8B030D-6E8A-4147-A177-3AD203B41FA5}">
                      <a16:colId xmlns:a16="http://schemas.microsoft.com/office/drawing/2014/main" val="3668448414"/>
                    </a:ext>
                  </a:extLst>
                </a:gridCol>
                <a:gridCol w="718634">
                  <a:extLst>
                    <a:ext uri="{9D8B030D-6E8A-4147-A177-3AD203B41FA5}">
                      <a16:colId xmlns:a16="http://schemas.microsoft.com/office/drawing/2014/main" val="3745924733"/>
                    </a:ext>
                  </a:extLst>
                </a:gridCol>
                <a:gridCol w="718634">
                  <a:extLst>
                    <a:ext uri="{9D8B030D-6E8A-4147-A177-3AD203B41FA5}">
                      <a16:colId xmlns:a16="http://schemas.microsoft.com/office/drawing/2014/main" val="2306606329"/>
                    </a:ext>
                  </a:extLst>
                </a:gridCol>
                <a:gridCol w="718634">
                  <a:extLst>
                    <a:ext uri="{9D8B030D-6E8A-4147-A177-3AD203B41FA5}">
                      <a16:colId xmlns:a16="http://schemas.microsoft.com/office/drawing/2014/main" val="4185488263"/>
                    </a:ext>
                  </a:extLst>
                </a:gridCol>
                <a:gridCol w="718634">
                  <a:extLst>
                    <a:ext uri="{9D8B030D-6E8A-4147-A177-3AD203B41FA5}">
                      <a16:colId xmlns:a16="http://schemas.microsoft.com/office/drawing/2014/main" val="697875921"/>
                    </a:ext>
                  </a:extLst>
                </a:gridCol>
                <a:gridCol w="718634">
                  <a:extLst>
                    <a:ext uri="{9D8B030D-6E8A-4147-A177-3AD203B41FA5}">
                      <a16:colId xmlns:a16="http://schemas.microsoft.com/office/drawing/2014/main" val="3831415627"/>
                    </a:ext>
                  </a:extLst>
                </a:gridCol>
                <a:gridCol w="718634">
                  <a:extLst>
                    <a:ext uri="{9D8B030D-6E8A-4147-A177-3AD203B41FA5}">
                      <a16:colId xmlns:a16="http://schemas.microsoft.com/office/drawing/2014/main" val="3586700619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511985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6746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192.994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103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889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124.272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1342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2385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4499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557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4577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443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0419" y="566124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0419" y="1450823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A89EAEEA-5129-4951-A2F1-F1DA57FE48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462259"/>
              </p:ext>
            </p:extLst>
          </p:nvPr>
        </p:nvGraphicFramePr>
        <p:xfrm>
          <a:off x="804418" y="1842048"/>
          <a:ext cx="7721601" cy="3733800"/>
        </p:xfrm>
        <a:graphic>
          <a:graphicData uri="http://schemas.openxmlformats.org/drawingml/2006/table">
            <a:tbl>
              <a:tblPr/>
              <a:tblGrid>
                <a:gridCol w="599828">
                  <a:extLst>
                    <a:ext uri="{9D8B030D-6E8A-4147-A177-3AD203B41FA5}">
                      <a16:colId xmlns:a16="http://schemas.microsoft.com/office/drawing/2014/main" val="2207389134"/>
                    </a:ext>
                  </a:extLst>
                </a:gridCol>
                <a:gridCol w="761687">
                  <a:extLst>
                    <a:ext uri="{9D8B030D-6E8A-4147-A177-3AD203B41FA5}">
                      <a16:colId xmlns:a16="http://schemas.microsoft.com/office/drawing/2014/main" val="1730785198"/>
                    </a:ext>
                  </a:extLst>
                </a:gridCol>
                <a:gridCol w="1789964">
                  <a:extLst>
                    <a:ext uri="{9D8B030D-6E8A-4147-A177-3AD203B41FA5}">
                      <a16:colId xmlns:a16="http://schemas.microsoft.com/office/drawing/2014/main" val="597443898"/>
                    </a:ext>
                  </a:extLst>
                </a:gridCol>
                <a:gridCol w="761687">
                  <a:extLst>
                    <a:ext uri="{9D8B030D-6E8A-4147-A177-3AD203B41FA5}">
                      <a16:colId xmlns:a16="http://schemas.microsoft.com/office/drawing/2014/main" val="2952862788"/>
                    </a:ext>
                  </a:extLst>
                </a:gridCol>
                <a:gridCol w="761687">
                  <a:extLst>
                    <a:ext uri="{9D8B030D-6E8A-4147-A177-3AD203B41FA5}">
                      <a16:colId xmlns:a16="http://schemas.microsoft.com/office/drawing/2014/main" val="2686976833"/>
                    </a:ext>
                  </a:extLst>
                </a:gridCol>
                <a:gridCol w="761687">
                  <a:extLst>
                    <a:ext uri="{9D8B030D-6E8A-4147-A177-3AD203B41FA5}">
                      <a16:colId xmlns:a16="http://schemas.microsoft.com/office/drawing/2014/main" val="547598550"/>
                    </a:ext>
                  </a:extLst>
                </a:gridCol>
                <a:gridCol w="761687">
                  <a:extLst>
                    <a:ext uri="{9D8B030D-6E8A-4147-A177-3AD203B41FA5}">
                      <a16:colId xmlns:a16="http://schemas.microsoft.com/office/drawing/2014/main" val="1895650541"/>
                    </a:ext>
                  </a:extLst>
                </a:gridCol>
                <a:gridCol w="761687">
                  <a:extLst>
                    <a:ext uri="{9D8B030D-6E8A-4147-A177-3AD203B41FA5}">
                      <a16:colId xmlns:a16="http://schemas.microsoft.com/office/drawing/2014/main" val="4294074396"/>
                    </a:ext>
                  </a:extLst>
                </a:gridCol>
                <a:gridCol w="761687">
                  <a:extLst>
                    <a:ext uri="{9D8B030D-6E8A-4147-A177-3AD203B41FA5}">
                      <a16:colId xmlns:a16="http://schemas.microsoft.com/office/drawing/2014/main" val="201887508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23407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545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548.337.334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548.853.808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516.474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503.702.556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3121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79.698.351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2.970.729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69.728.030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2168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la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5.359.351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5.188.443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-170.908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3.851.516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3324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376.268.278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371.845.414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-4.422.864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341.410.957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8566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105.227.436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103.635.869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-1.591.567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46.399.361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5481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79.018.086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3.780.284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67.486.850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5131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Aerea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220.497.394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221.720.254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1.222.860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196.237.160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1254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37.088.808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33.600.155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9798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6.635.637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6.750.539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5.069.709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92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081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6.396.997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-57.149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5.667.837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9112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299.415.685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299.174.013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235.404.582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1253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3.072.943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0766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FFAA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14.925.121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15.410.854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11.243.420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0323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4.370.873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3.545.517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2500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14.295.883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13.793.931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-501.952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10.490.309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453228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1.795.883.161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1.800.436.243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4.553.082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1.538.911.085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899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016826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8" y="1253110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7186D40A-9F04-4AB9-96F2-A73FA02A82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995132"/>
              </p:ext>
            </p:extLst>
          </p:nvPr>
        </p:nvGraphicFramePr>
        <p:xfrm>
          <a:off x="482148" y="1562370"/>
          <a:ext cx="7484571" cy="4356541"/>
        </p:xfrm>
        <a:graphic>
          <a:graphicData uri="http://schemas.openxmlformats.org/drawingml/2006/table">
            <a:tbl>
              <a:tblPr/>
              <a:tblGrid>
                <a:gridCol w="308525">
                  <a:extLst>
                    <a:ext uri="{9D8B030D-6E8A-4147-A177-3AD203B41FA5}">
                      <a16:colId xmlns:a16="http://schemas.microsoft.com/office/drawing/2014/main" val="3364946607"/>
                    </a:ext>
                  </a:extLst>
                </a:gridCol>
                <a:gridCol w="365659">
                  <a:extLst>
                    <a:ext uri="{9D8B030D-6E8A-4147-A177-3AD203B41FA5}">
                      <a16:colId xmlns:a16="http://schemas.microsoft.com/office/drawing/2014/main" val="501134005"/>
                    </a:ext>
                  </a:extLst>
                </a:gridCol>
                <a:gridCol w="331377">
                  <a:extLst>
                    <a:ext uri="{9D8B030D-6E8A-4147-A177-3AD203B41FA5}">
                      <a16:colId xmlns:a16="http://schemas.microsoft.com/office/drawing/2014/main" val="761662817"/>
                    </a:ext>
                  </a:extLst>
                </a:gridCol>
                <a:gridCol w="2365353">
                  <a:extLst>
                    <a:ext uri="{9D8B030D-6E8A-4147-A177-3AD203B41FA5}">
                      <a16:colId xmlns:a16="http://schemas.microsoft.com/office/drawing/2014/main" val="2052014130"/>
                    </a:ext>
                  </a:extLst>
                </a:gridCol>
                <a:gridCol w="685610">
                  <a:extLst>
                    <a:ext uri="{9D8B030D-6E8A-4147-A177-3AD203B41FA5}">
                      <a16:colId xmlns:a16="http://schemas.microsoft.com/office/drawing/2014/main" val="235246369"/>
                    </a:ext>
                  </a:extLst>
                </a:gridCol>
                <a:gridCol w="651328">
                  <a:extLst>
                    <a:ext uri="{9D8B030D-6E8A-4147-A177-3AD203B41FA5}">
                      <a16:colId xmlns:a16="http://schemas.microsoft.com/office/drawing/2014/main" val="548290538"/>
                    </a:ext>
                  </a:extLst>
                </a:gridCol>
                <a:gridCol w="719889">
                  <a:extLst>
                    <a:ext uri="{9D8B030D-6E8A-4147-A177-3AD203B41FA5}">
                      <a16:colId xmlns:a16="http://schemas.microsoft.com/office/drawing/2014/main" val="3357498640"/>
                    </a:ext>
                  </a:extLst>
                </a:gridCol>
                <a:gridCol w="685610">
                  <a:extLst>
                    <a:ext uri="{9D8B030D-6E8A-4147-A177-3AD203B41FA5}">
                      <a16:colId xmlns:a16="http://schemas.microsoft.com/office/drawing/2014/main" val="932328155"/>
                    </a:ext>
                  </a:extLst>
                </a:gridCol>
                <a:gridCol w="685610">
                  <a:extLst>
                    <a:ext uri="{9D8B030D-6E8A-4147-A177-3AD203B41FA5}">
                      <a16:colId xmlns:a16="http://schemas.microsoft.com/office/drawing/2014/main" val="424987780"/>
                    </a:ext>
                  </a:extLst>
                </a:gridCol>
                <a:gridCol w="685610">
                  <a:extLst>
                    <a:ext uri="{9D8B030D-6E8A-4147-A177-3AD203B41FA5}">
                      <a16:colId xmlns:a16="http://schemas.microsoft.com/office/drawing/2014/main" val="2343786966"/>
                    </a:ext>
                  </a:extLst>
                </a:gridCol>
              </a:tblGrid>
              <a:tr h="1197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945396"/>
                  </a:ext>
                </a:extLst>
              </a:tr>
              <a:tr h="1916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44587"/>
                  </a:ext>
                </a:extLst>
              </a:tr>
              <a:tr h="1197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548.337.334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548.853.808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516.474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503.702.556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118447"/>
                  </a:ext>
                </a:extLst>
              </a:tr>
              <a:tr h="119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467.091.944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466.806.547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-285.397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435.636.037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879448"/>
                  </a:ext>
                </a:extLst>
              </a:tr>
              <a:tr h="119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73.316.119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68.287.740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-5.028.379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56.075.119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498484"/>
                  </a:ext>
                </a:extLst>
              </a:tr>
              <a:tr h="119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544.843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542.188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-2.655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459.701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971340"/>
                  </a:ext>
                </a:extLst>
              </a:tr>
              <a:tr h="119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544.843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542.188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-2.655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459.701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751887"/>
                  </a:ext>
                </a:extLst>
              </a:tr>
              <a:tr h="119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4.657.325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4.657.325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4.492.779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263484"/>
                  </a:ext>
                </a:extLst>
              </a:tr>
              <a:tr h="119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968.162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968.162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808.554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585660"/>
                  </a:ext>
                </a:extLst>
              </a:tr>
              <a:tr h="119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81.190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81.190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81.190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960802"/>
                  </a:ext>
                </a:extLst>
              </a:tr>
              <a:tr h="119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65.009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65.009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64.986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957375"/>
                  </a:ext>
                </a:extLst>
              </a:tr>
              <a:tr h="119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821.963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821.963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662.378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350257"/>
                  </a:ext>
                </a:extLst>
              </a:tr>
              <a:tr h="119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1.609.160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1.609.160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1.608.011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903894"/>
                  </a:ext>
                </a:extLst>
              </a:tr>
              <a:tr h="119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1.363.900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1.363.900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1.363.900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295721"/>
                  </a:ext>
                </a:extLst>
              </a:tr>
              <a:tr h="119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54.446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54.446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54.446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515428"/>
                  </a:ext>
                </a:extLst>
              </a:tr>
              <a:tr h="119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1.149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55651"/>
                  </a:ext>
                </a:extLst>
              </a:tr>
              <a:tr h="8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19.684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19.684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19.684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948380"/>
                  </a:ext>
                </a:extLst>
              </a:tr>
              <a:tr h="119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104.644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104.644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104.644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892444"/>
                  </a:ext>
                </a:extLst>
              </a:tr>
              <a:tr h="8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8.961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8.961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8.961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647226"/>
                  </a:ext>
                </a:extLst>
              </a:tr>
              <a:tr h="8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29.625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29.625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29.625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257028"/>
                  </a:ext>
                </a:extLst>
              </a:tr>
              <a:tr h="8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26.751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26.751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26.751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351831"/>
                  </a:ext>
                </a:extLst>
              </a:tr>
              <a:tr h="8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48.001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48.001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44.212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77982"/>
                  </a:ext>
                </a:extLst>
              </a:tr>
              <a:tr h="8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48.001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48.001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44.212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15784"/>
                  </a:ext>
                </a:extLst>
              </a:tr>
              <a:tr h="8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2.032.002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2.032.002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2.032.002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062601"/>
                  </a:ext>
                </a:extLst>
              </a:tr>
              <a:tr h="8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2.032.002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2.032.002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2.032.002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316808"/>
                  </a:ext>
                </a:extLst>
              </a:tr>
              <a:tr h="9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5.367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275530"/>
                  </a:ext>
                </a:extLst>
              </a:tr>
              <a:tr h="113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5.367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405995"/>
                  </a:ext>
                </a:extLst>
              </a:tr>
              <a:tr h="9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1.418.783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1.233.858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-184.925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508.314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87145"/>
                  </a:ext>
                </a:extLst>
              </a:tr>
              <a:tr h="9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293.459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233.337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-60.122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840927"/>
                  </a:ext>
                </a:extLst>
              </a:tr>
              <a:tr h="8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595.343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473.373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-121.970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82.792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075201"/>
                  </a:ext>
                </a:extLst>
              </a:tr>
              <a:tr h="9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99.234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111.854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45.656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111153"/>
                  </a:ext>
                </a:extLst>
              </a:tr>
              <a:tr h="8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126.084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126.084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113.720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728709"/>
                  </a:ext>
                </a:extLst>
              </a:tr>
              <a:tr h="9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157.317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157.317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120.364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637857"/>
                  </a:ext>
                </a:extLst>
              </a:tr>
              <a:tr h="8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147.346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131.893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-15.453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145.782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110,5%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067052"/>
                  </a:ext>
                </a:extLst>
              </a:tr>
              <a:tr h="9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1.302.677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1.736.285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433.608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1.028.743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535613"/>
                  </a:ext>
                </a:extLst>
              </a:tr>
              <a:tr h="8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1.302.677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1.736.285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433.608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1.028.743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719725"/>
                  </a:ext>
                </a:extLst>
              </a:tr>
              <a:tr h="9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5.643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2.813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384190"/>
                  </a:ext>
                </a:extLst>
              </a:tr>
              <a:tr h="8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5.643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2.813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050884"/>
                  </a:ext>
                </a:extLst>
              </a:tr>
              <a:tr h="9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5.643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2.813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545572"/>
                  </a:ext>
                </a:extLst>
              </a:tr>
              <a:tr h="9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5.584.222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5.584.222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5.493.683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069678"/>
                  </a:ext>
                </a:extLst>
              </a:tr>
              <a:tr h="9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5.584.222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5.584.222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5.493.683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687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126161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7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2018</a:t>
            </a:r>
          </a:p>
        </p:txBody>
      </p:sp>
      <p:graphicFrame>
        <p:nvGraphicFramePr>
          <p:cNvPr id="14" name="Marcador de contenido 13">
            <a:extLst>
              <a:ext uri="{FF2B5EF4-FFF2-40B4-BE49-F238E27FC236}">
                <a16:creationId xmlns:a16="http://schemas.microsoft.com/office/drawing/2014/main" id="{3B1A4BF2-E11B-4E05-ADD0-91AC689E3F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228750"/>
              </p:ext>
            </p:extLst>
          </p:nvPr>
        </p:nvGraphicFramePr>
        <p:xfrm>
          <a:off x="683568" y="1862931"/>
          <a:ext cx="7756981" cy="4000500"/>
        </p:xfrm>
        <a:graphic>
          <a:graphicData uri="http://schemas.openxmlformats.org/drawingml/2006/table">
            <a:tbl>
              <a:tblPr/>
              <a:tblGrid>
                <a:gridCol w="354380">
                  <a:extLst>
                    <a:ext uri="{9D8B030D-6E8A-4147-A177-3AD203B41FA5}">
                      <a16:colId xmlns:a16="http://schemas.microsoft.com/office/drawing/2014/main" val="2931010763"/>
                    </a:ext>
                  </a:extLst>
                </a:gridCol>
                <a:gridCol w="327120">
                  <a:extLst>
                    <a:ext uri="{9D8B030D-6E8A-4147-A177-3AD203B41FA5}">
                      <a16:colId xmlns:a16="http://schemas.microsoft.com/office/drawing/2014/main" val="1040294583"/>
                    </a:ext>
                  </a:extLst>
                </a:gridCol>
                <a:gridCol w="339235">
                  <a:extLst>
                    <a:ext uri="{9D8B030D-6E8A-4147-A177-3AD203B41FA5}">
                      <a16:colId xmlns:a16="http://schemas.microsoft.com/office/drawing/2014/main" val="1428023227"/>
                    </a:ext>
                  </a:extLst>
                </a:gridCol>
                <a:gridCol w="2374648">
                  <a:extLst>
                    <a:ext uri="{9D8B030D-6E8A-4147-A177-3AD203B41FA5}">
                      <a16:colId xmlns:a16="http://schemas.microsoft.com/office/drawing/2014/main" val="1110025056"/>
                    </a:ext>
                  </a:extLst>
                </a:gridCol>
                <a:gridCol w="726933">
                  <a:extLst>
                    <a:ext uri="{9D8B030D-6E8A-4147-A177-3AD203B41FA5}">
                      <a16:colId xmlns:a16="http://schemas.microsoft.com/office/drawing/2014/main" val="3207600210"/>
                    </a:ext>
                  </a:extLst>
                </a:gridCol>
                <a:gridCol w="726933">
                  <a:extLst>
                    <a:ext uri="{9D8B030D-6E8A-4147-A177-3AD203B41FA5}">
                      <a16:colId xmlns:a16="http://schemas.microsoft.com/office/drawing/2014/main" val="318701696"/>
                    </a:ext>
                  </a:extLst>
                </a:gridCol>
                <a:gridCol w="726933">
                  <a:extLst>
                    <a:ext uri="{9D8B030D-6E8A-4147-A177-3AD203B41FA5}">
                      <a16:colId xmlns:a16="http://schemas.microsoft.com/office/drawing/2014/main" val="2715620779"/>
                    </a:ext>
                  </a:extLst>
                </a:gridCol>
                <a:gridCol w="726933">
                  <a:extLst>
                    <a:ext uri="{9D8B030D-6E8A-4147-A177-3AD203B41FA5}">
                      <a16:colId xmlns:a16="http://schemas.microsoft.com/office/drawing/2014/main" val="1493467306"/>
                    </a:ext>
                  </a:extLst>
                </a:gridCol>
                <a:gridCol w="726933">
                  <a:extLst>
                    <a:ext uri="{9D8B030D-6E8A-4147-A177-3AD203B41FA5}">
                      <a16:colId xmlns:a16="http://schemas.microsoft.com/office/drawing/2014/main" val="2800814376"/>
                    </a:ext>
                  </a:extLst>
                </a:gridCol>
                <a:gridCol w="726933">
                  <a:extLst>
                    <a:ext uri="{9D8B030D-6E8A-4147-A177-3AD203B41FA5}">
                      <a16:colId xmlns:a16="http://schemas.microsoft.com/office/drawing/2014/main" val="270642107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363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2527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2994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9246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3084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8911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5520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056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3797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1173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5759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2417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921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46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994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2716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143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0802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143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8479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357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3619</TotalTime>
  <Words>6507</Words>
  <Application>Microsoft Office PowerPoint</Application>
  <PresentationFormat>Presentación en pantalla (4:3)</PresentationFormat>
  <Paragraphs>3866</Paragraphs>
  <Slides>27</Slides>
  <Notes>20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NOVIEMBRE 2018 PARTIDA 11: MINISTERIO DE DEFENSA NACIONAL</vt:lpstr>
      <vt:lpstr>EJECUCIÓN ACUMULADADE GASTOS A NOVIEMBRE DE 2018  PARTIDA 11 MINISTERIO DE DEFENSA NACIONAL</vt:lpstr>
      <vt:lpstr>COMPORTAMIENTO DE LA EJECUCIÓN MENSUAL DE GASTOS A NOVIEMBRE DE 2018  PARTIDA 11 MINISTERIO DE DEFENSA NACIONAL</vt:lpstr>
      <vt:lpstr>COMPORTAMIENTO DE LA EJECUCIÓN ACUMULADA DE GASTOS A NOVIEMBRE DE 2018  PARTIDA 11 MINISTERIO DE DEFENSA NACIONAL</vt:lpstr>
      <vt:lpstr>EJECUCIÓN ACUMULADA DE GASTOS A NOVIEMBRE 2018  PARTIDA 11 MINISTERIO DE DEFENSA NACIONAL</vt:lpstr>
      <vt:lpstr>EJECUCIÓN ACUMULADA DE GASTOS A NOVIEMBRE 2018  PARTIDA 11 MINISTERIO DE DEFENSA NACIONAL</vt:lpstr>
      <vt:lpstr>EJECUCIÓN ACUMULADA DE GASTOS A NOVIEMBRE 2018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292</cp:revision>
  <cp:lastPrinted>2016-07-14T20:27:16Z</cp:lastPrinted>
  <dcterms:created xsi:type="dcterms:W3CDTF">2016-06-23T13:38:47Z</dcterms:created>
  <dcterms:modified xsi:type="dcterms:W3CDTF">2019-01-17T18:56:39Z</dcterms:modified>
</cp:coreProperties>
</file>