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72" d="100"/>
          <a:sy n="7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FF-45F8-95BC-B7FACE9A61E9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FF-45F8-95BC-B7FACE9A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Partida'!$X$23:$AH$23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Partida'!$X$24:$AH$24</c:f>
              <c:numCache>
                <c:formatCode>0.0%</c:formatCode>
                <c:ptCount val="11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  <c:pt idx="6">
                  <c:v>7.3775677913821183E-2</c:v>
                </c:pt>
                <c:pt idx="7">
                  <c:v>7.1294652103734091E-2</c:v>
                </c:pt>
                <c:pt idx="8">
                  <c:v>7.865406584006418E-2</c:v>
                </c:pt>
                <c:pt idx="9">
                  <c:v>8.0091572699878807E-2</c:v>
                </c:pt>
                <c:pt idx="10">
                  <c:v>8.2987315272467777E-2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FF-45F8-95BC-B7FACE9A61E9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FF-45F8-95BC-B7FACE9A61E9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FF-45F8-95BC-B7FACE9A61E9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FF-45F8-95BC-B7FACE9A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Partida'!$X$23:$AH$23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Partida'!$X$25:$AH$25</c:f>
              <c:numCache>
                <c:formatCode>0.0%</c:formatCode>
                <c:ptCount val="11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  <c:pt idx="6">
                  <c:v>7.0373341482230609E-2</c:v>
                </c:pt>
                <c:pt idx="7">
                  <c:v>0.10442476461336427</c:v>
                </c:pt>
                <c:pt idx="8">
                  <c:v>7.2011709005104646E-2</c:v>
                </c:pt>
                <c:pt idx="9">
                  <c:v>7.1727200014135503E-2</c:v>
                </c:pt>
                <c:pt idx="10">
                  <c:v>7.6975857702194714E-2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FF-45F8-95BC-B7FACE9A6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622336"/>
        <c:axId val="62636416"/>
      </c:barChart>
      <c:catAx>
        <c:axId val="626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36416"/>
        <c:crosses val="autoZero"/>
        <c:auto val="1"/>
        <c:lblAlgn val="ctr"/>
        <c:lblOffset val="100"/>
        <c:noMultiLvlLbl val="0"/>
      </c:catAx>
      <c:valAx>
        <c:axId val="62636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22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84-42D5-AD06-7076E8B61953}"/>
                </c:ext>
              </c:extLst>
            </c:dLbl>
            <c:dLbl>
              <c:idx val="1"/>
              <c:layout>
                <c:manualLayout>
                  <c:x val="-5.3086419753086422E-2"/>
                  <c:y val="-4.826111039794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84-42D5-AD06-7076E8B61953}"/>
                </c:ext>
              </c:extLst>
            </c:dLbl>
            <c:dLbl>
              <c:idx val="2"/>
              <c:layout>
                <c:manualLayout>
                  <c:x val="-5.8333333333333334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84-42D5-AD06-7076E8B61953}"/>
                </c:ext>
              </c:extLst>
            </c:dLbl>
            <c:dLbl>
              <c:idx val="3"/>
              <c:layout>
                <c:manualLayout>
                  <c:x val="-5.555555555555555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84-42D5-AD06-7076E8B61953}"/>
                </c:ext>
              </c:extLst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84-42D5-AD06-7076E8B61953}"/>
                </c:ext>
              </c:extLst>
            </c:dLbl>
            <c:dLbl>
              <c:idx val="5"/>
              <c:layout>
                <c:manualLayout>
                  <c:x val="-6.111111111111131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84-42D5-AD06-7076E8B61953}"/>
                </c:ext>
              </c:extLst>
            </c:dLbl>
            <c:dLbl>
              <c:idx val="6"/>
              <c:layout>
                <c:manualLayout>
                  <c:x val="-3.6111111111111108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84-42D5-AD06-7076E8B61953}"/>
                </c:ext>
              </c:extLst>
            </c:dLbl>
            <c:dLbl>
              <c:idx val="10"/>
              <c:layout>
                <c:manualLayout>
                  <c:x val="-1.3888888888888788E-2"/>
                  <c:y val="-5.5555555555555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84-42D5-AD06-7076E8B619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Partida'!$AK$23:$AU$23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Partida'!$AK$24:$AU$24</c:f>
              <c:numCache>
                <c:formatCode>0.0%</c:formatCode>
                <c:ptCount val="11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  <c:pt idx="6">
                  <c:v>0.54801431220210983</c:v>
                </c:pt>
                <c:pt idx="7">
                  <c:v>0.61930896430584392</c:v>
                </c:pt>
                <c:pt idx="8">
                  <c:v>0.6979630301459081</c:v>
                </c:pt>
                <c:pt idx="9">
                  <c:v>0.77805460284578698</c:v>
                </c:pt>
                <c:pt idx="10">
                  <c:v>0.8610419181182547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E84-42D5-AD06-7076E8B61953}"/>
            </c:ext>
          </c:extLst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6.4812384563040729E-3"/>
                  <c:y val="2.3006816449891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84-42D5-AD06-7076E8B61953}"/>
                </c:ext>
              </c:extLst>
            </c:dLbl>
            <c:dLbl>
              <c:idx val="1"/>
              <c:layout>
                <c:manualLayout>
                  <c:x val="-8.641975308642004E-3"/>
                  <c:y val="2.63716252209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84-42D5-AD06-7076E8B61953}"/>
                </c:ext>
              </c:extLst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84-42D5-AD06-7076E8B61953}"/>
                </c:ext>
              </c:extLst>
            </c:dLbl>
            <c:dLbl>
              <c:idx val="3"/>
              <c:layout>
                <c:manualLayout>
                  <c:x val="-2.2222222222222223E-2"/>
                  <c:y val="2.7777413240011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84-42D5-AD06-7076E8B61953}"/>
                </c:ext>
              </c:extLst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E84-42D5-AD06-7076E8B61953}"/>
                </c:ext>
              </c:extLst>
            </c:dLbl>
            <c:dLbl>
              <c:idx val="5"/>
              <c:layout>
                <c:manualLayout>
                  <c:x val="-1.6666666666666767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E84-42D5-AD06-7076E8B61953}"/>
                </c:ext>
              </c:extLst>
            </c:dLbl>
            <c:dLbl>
              <c:idx val="6"/>
              <c:layout>
                <c:manualLayout>
                  <c:x val="2.777777777777676E-3"/>
                  <c:y val="3.47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888888888888891E-2"/>
                      <c:h val="7.29862933799941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CE84-42D5-AD06-7076E8B61953}"/>
                </c:ext>
              </c:extLst>
            </c:dLbl>
            <c:dLbl>
              <c:idx val="7"/>
              <c:layout>
                <c:manualLayout>
                  <c:x val="-0.05"/>
                  <c:y val="-7.4074074074074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E84-42D5-AD06-7076E8B61953}"/>
                </c:ext>
              </c:extLst>
            </c:dLbl>
            <c:dLbl>
              <c:idx val="8"/>
              <c:layout>
                <c:manualLayout>
                  <c:x val="-2.7777777777777776E-2"/>
                  <c:y val="-5.555555555555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E84-42D5-AD06-7076E8B61953}"/>
                </c:ext>
              </c:extLst>
            </c:dLbl>
            <c:dLbl>
              <c:idx val="9"/>
              <c:layout>
                <c:manualLayout>
                  <c:x val="-3.3333333333333437E-2"/>
                  <c:y val="-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E84-42D5-AD06-7076E8B61953}"/>
                </c:ext>
              </c:extLst>
            </c:dLbl>
            <c:dLbl>
              <c:idx val="10"/>
              <c:layout>
                <c:manualLayout>
                  <c:x val="-5.5555555555555558E-3"/>
                  <c:y val="1.851851851851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E84-42D5-AD06-7076E8B619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Partida'!$AK$23:$AU$23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Partida'!$AK$25:$AU$25</c:f>
              <c:numCache>
                <c:formatCode>0.0%</c:formatCode>
                <c:ptCount val="11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  <c:pt idx="6">
                  <c:v>0.53094048718688291</c:v>
                </c:pt>
                <c:pt idx="7">
                  <c:v>0.63536525180024717</c:v>
                </c:pt>
                <c:pt idx="8">
                  <c:v>0.70737696080535184</c:v>
                </c:pt>
                <c:pt idx="9">
                  <c:v>0.7791041608194873</c:v>
                </c:pt>
                <c:pt idx="10">
                  <c:v>0.85608001852168203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CE84-42D5-AD06-7076E8B61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322368"/>
        <c:axId val="63344640"/>
      </c:lineChart>
      <c:catAx>
        <c:axId val="6332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3344640"/>
        <c:crosses val="autoZero"/>
        <c:auto val="1"/>
        <c:lblAlgn val="ctr"/>
        <c:lblOffset val="100"/>
        <c:noMultiLvlLbl val="0"/>
      </c:catAx>
      <c:valAx>
        <c:axId val="63344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633223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NOVIEMBRE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F18456-84BE-474D-8C90-0CEC6B5C4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12986"/>
              </p:ext>
            </p:extLst>
          </p:nvPr>
        </p:nvGraphicFramePr>
        <p:xfrm>
          <a:off x="586431" y="1860566"/>
          <a:ext cx="7874001" cy="3286125"/>
        </p:xfrm>
        <a:graphic>
          <a:graphicData uri="http://schemas.openxmlformats.org/drawingml/2006/table">
            <a:tbl>
              <a:tblPr/>
              <a:tblGrid>
                <a:gridCol w="371325">
                  <a:extLst>
                    <a:ext uri="{9D8B030D-6E8A-4147-A177-3AD203B41FA5}">
                      <a16:colId xmlns:a16="http://schemas.microsoft.com/office/drawing/2014/main" val="1985582259"/>
                    </a:ext>
                  </a:extLst>
                </a:gridCol>
                <a:gridCol w="342762">
                  <a:extLst>
                    <a:ext uri="{9D8B030D-6E8A-4147-A177-3AD203B41FA5}">
                      <a16:colId xmlns:a16="http://schemas.microsoft.com/office/drawing/2014/main" val="914492413"/>
                    </a:ext>
                  </a:extLst>
                </a:gridCol>
                <a:gridCol w="355457">
                  <a:extLst>
                    <a:ext uri="{9D8B030D-6E8A-4147-A177-3AD203B41FA5}">
                      <a16:colId xmlns:a16="http://schemas.microsoft.com/office/drawing/2014/main" val="2053834509"/>
                    </a:ext>
                  </a:extLst>
                </a:gridCol>
                <a:gridCol w="2234299">
                  <a:extLst>
                    <a:ext uri="{9D8B030D-6E8A-4147-A177-3AD203B41FA5}">
                      <a16:colId xmlns:a16="http://schemas.microsoft.com/office/drawing/2014/main" val="3602552675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1559025631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1711686319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295724129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2822492645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559944159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3067434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095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53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79.698.351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69.728.030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30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37.236.475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60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28.216.009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-709.933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22.653.310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114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632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9648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72127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3251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7467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86419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99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7128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-29.643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88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74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9.348.681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132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9.348.681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31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313BCFF-32F5-4E1D-B1DD-5EDA9C902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89" y="1832586"/>
            <a:ext cx="7848872" cy="412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6C0850A-1486-4972-A3D8-280CF6DBE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56" y="1678295"/>
            <a:ext cx="7678172" cy="427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68B333-2FCA-4BDE-94C3-995769548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2364643"/>
            <a:ext cx="8003233" cy="265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182EA3-4E07-4234-8684-FD48B9FE3B2B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850378"/>
          <a:ext cx="7886698" cy="4301832"/>
        </p:xfrm>
        <a:graphic>
          <a:graphicData uri="http://schemas.openxmlformats.org/drawingml/2006/table">
            <a:tbl>
              <a:tblPr/>
              <a:tblGrid>
                <a:gridCol w="355311">
                  <a:extLst>
                    <a:ext uri="{9D8B030D-6E8A-4147-A177-3AD203B41FA5}">
                      <a16:colId xmlns:a16="http://schemas.microsoft.com/office/drawing/2014/main" val="729100429"/>
                    </a:ext>
                  </a:extLst>
                </a:gridCol>
                <a:gridCol w="327980">
                  <a:extLst>
                    <a:ext uri="{9D8B030D-6E8A-4147-A177-3AD203B41FA5}">
                      <a16:colId xmlns:a16="http://schemas.microsoft.com/office/drawing/2014/main" val="722312097"/>
                    </a:ext>
                  </a:extLst>
                </a:gridCol>
                <a:gridCol w="340127">
                  <a:extLst>
                    <a:ext uri="{9D8B030D-6E8A-4147-A177-3AD203B41FA5}">
                      <a16:colId xmlns:a16="http://schemas.microsoft.com/office/drawing/2014/main" val="1381874132"/>
                    </a:ext>
                  </a:extLst>
                </a:gridCol>
                <a:gridCol w="2490216">
                  <a:extLst>
                    <a:ext uri="{9D8B030D-6E8A-4147-A177-3AD203B41FA5}">
                      <a16:colId xmlns:a16="http://schemas.microsoft.com/office/drawing/2014/main" val="3581861065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4008358375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713156555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2067026736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3638747967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4019366251"/>
                    </a:ext>
                  </a:extLst>
                </a:gridCol>
                <a:gridCol w="728844">
                  <a:extLst>
                    <a:ext uri="{9D8B030D-6E8A-4147-A177-3AD203B41FA5}">
                      <a16:colId xmlns:a16="http://schemas.microsoft.com/office/drawing/2014/main" val="1504286734"/>
                    </a:ext>
                  </a:extLst>
                </a:gridCol>
              </a:tblGrid>
              <a:tr h="18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585508"/>
                  </a:ext>
                </a:extLst>
              </a:tr>
              <a:tr h="291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284370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105.227.436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103.635.869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-1.591.567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46.399.361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58087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19.320.439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19.242.813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-77.626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17.605.578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70428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37.904.780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36.350.126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-1.554.654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25.706.639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9777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7631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20170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1819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609015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93381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1.051.862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1.001.194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-50.668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829.099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802139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105.208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105.208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90.223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6424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51.732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51.732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51.581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68444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542.595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522.895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-19.700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366.732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41291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26.236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85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324.237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293.269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-30.968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294.327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849034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12829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9802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1.413.653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83722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1.413.653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62607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94797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48480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11.350.879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11.350.879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9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D747CE-D5A4-4C80-9033-750E33698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655822"/>
              </p:ext>
            </p:extLst>
          </p:nvPr>
        </p:nvGraphicFramePr>
        <p:xfrm>
          <a:off x="628651" y="2003032"/>
          <a:ext cx="7886698" cy="3709907"/>
        </p:xfrm>
        <a:graphic>
          <a:graphicData uri="http://schemas.openxmlformats.org/drawingml/2006/table">
            <a:tbl>
              <a:tblPr/>
              <a:tblGrid>
                <a:gridCol w="368950">
                  <a:extLst>
                    <a:ext uri="{9D8B030D-6E8A-4147-A177-3AD203B41FA5}">
                      <a16:colId xmlns:a16="http://schemas.microsoft.com/office/drawing/2014/main" val="2114365392"/>
                    </a:ext>
                  </a:extLst>
                </a:gridCol>
                <a:gridCol w="340569">
                  <a:extLst>
                    <a:ext uri="{9D8B030D-6E8A-4147-A177-3AD203B41FA5}">
                      <a16:colId xmlns:a16="http://schemas.microsoft.com/office/drawing/2014/main" val="66696323"/>
                    </a:ext>
                  </a:extLst>
                </a:gridCol>
                <a:gridCol w="353183">
                  <a:extLst>
                    <a:ext uri="{9D8B030D-6E8A-4147-A177-3AD203B41FA5}">
                      <a16:colId xmlns:a16="http://schemas.microsoft.com/office/drawing/2014/main" val="8423007"/>
                    </a:ext>
                  </a:extLst>
                </a:gridCol>
                <a:gridCol w="2283076">
                  <a:extLst>
                    <a:ext uri="{9D8B030D-6E8A-4147-A177-3AD203B41FA5}">
                      <a16:colId xmlns:a16="http://schemas.microsoft.com/office/drawing/2014/main" val="1609674532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1424904476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2841269041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1319595802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314391866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2804438092"/>
                    </a:ext>
                  </a:extLst>
                </a:gridCol>
                <a:gridCol w="756820">
                  <a:extLst>
                    <a:ext uri="{9D8B030D-6E8A-4147-A177-3AD203B41FA5}">
                      <a16:colId xmlns:a16="http://schemas.microsoft.com/office/drawing/2014/main" val="689923792"/>
                    </a:ext>
                  </a:extLst>
                </a:gridCol>
              </a:tblGrid>
              <a:tr h="189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1670"/>
                  </a:ext>
                </a:extLst>
              </a:tr>
              <a:tr h="3028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99846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75.237.802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79.018.086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3.780.284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67.486.850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37034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28.133.425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28.133.425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25.042.030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661733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40.843.533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38.871.531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-1.972.002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32.584.936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246823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131.739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71010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131.739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65571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443.556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76966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443.556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06159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797451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907307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2.793.242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2.793.242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1.099.028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409236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48.222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48.222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1591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156.100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156.100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72.417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12613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2.068.938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2.068.938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782.080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396359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448.425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448.425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207.707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74258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71.557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71.557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36.824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48822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8.289.786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5.752.286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8.182.312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396725"/>
                  </a:ext>
                </a:extLst>
              </a:tr>
              <a:tr h="189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8.289.786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5.752.286 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8.182.312</a:t>
                      </a:r>
                    </a:p>
                  </a:txBody>
                  <a:tcPr marL="9464" marR="9464" marT="9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64" marR="9464" marT="9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37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A2AB92-1D7B-4B41-86CA-D94A52D7A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85276"/>
              </p:ext>
            </p:extLst>
          </p:nvPr>
        </p:nvGraphicFramePr>
        <p:xfrm>
          <a:off x="611560" y="1484784"/>
          <a:ext cx="7704859" cy="4871577"/>
        </p:xfrm>
        <a:graphic>
          <a:graphicData uri="http://schemas.openxmlformats.org/drawingml/2006/table">
            <a:tbl>
              <a:tblPr/>
              <a:tblGrid>
                <a:gridCol w="344467">
                  <a:extLst>
                    <a:ext uri="{9D8B030D-6E8A-4147-A177-3AD203B41FA5}">
                      <a16:colId xmlns:a16="http://schemas.microsoft.com/office/drawing/2014/main" val="3380894063"/>
                    </a:ext>
                  </a:extLst>
                </a:gridCol>
                <a:gridCol w="317969">
                  <a:extLst>
                    <a:ext uri="{9D8B030D-6E8A-4147-A177-3AD203B41FA5}">
                      <a16:colId xmlns:a16="http://schemas.microsoft.com/office/drawing/2014/main" val="1559968371"/>
                    </a:ext>
                  </a:extLst>
                </a:gridCol>
                <a:gridCol w="329745">
                  <a:extLst>
                    <a:ext uri="{9D8B030D-6E8A-4147-A177-3AD203B41FA5}">
                      <a16:colId xmlns:a16="http://schemas.microsoft.com/office/drawing/2014/main" val="3469457829"/>
                    </a:ext>
                  </a:extLst>
                </a:gridCol>
                <a:gridCol w="2473090">
                  <a:extLst>
                    <a:ext uri="{9D8B030D-6E8A-4147-A177-3AD203B41FA5}">
                      <a16:colId xmlns:a16="http://schemas.microsoft.com/office/drawing/2014/main" val="182140408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3141690357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43735891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3314510462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3083952396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910758245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616297255"/>
                    </a:ext>
                  </a:extLst>
                </a:gridCol>
              </a:tblGrid>
              <a:tr h="140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099735"/>
                  </a:ext>
                </a:extLst>
              </a:tr>
              <a:tr h="225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176717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220.497.394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221.720.254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1.222.860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196.237.160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29135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185.282.244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184.933.039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-349.205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170.664.129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29596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28.097.180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28.669.600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572.420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19.214.238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67338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3.743.958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3.743.958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3.696.842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6729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714.904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714.904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674.750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97673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81.347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81.347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69459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603.852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603.852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603.852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792417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29.705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060193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1.708.027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1.708.027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1.701.065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8236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862810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909792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1.152.616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1.152.616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1.152.616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604410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147.394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6230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39.971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88762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7.078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32395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303717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6607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75783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1.693.074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1.612.744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-80.330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1.212.726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939384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796.541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662.491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-134.050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586.153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86787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80.622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76.143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04805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219.558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266.818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220.950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942902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441.903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445.853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72847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394654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61.638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61.638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53596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382.018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94314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382.018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0142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08611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279068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085488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1.067.207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700531"/>
                  </a:ext>
                </a:extLst>
              </a:tr>
              <a:tr h="140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1.067.207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724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E8928B-DDAC-4B65-B562-5955C28EC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652985"/>
              </p:ext>
            </p:extLst>
          </p:nvPr>
        </p:nvGraphicFramePr>
        <p:xfrm>
          <a:off x="628689" y="2113377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>
                  <a:extLst>
                    <a:ext uri="{9D8B030D-6E8A-4147-A177-3AD203B41FA5}">
                      <a16:colId xmlns:a16="http://schemas.microsoft.com/office/drawing/2014/main" val="3881875353"/>
                    </a:ext>
                  </a:extLst>
                </a:gridCol>
                <a:gridCol w="342759">
                  <a:extLst>
                    <a:ext uri="{9D8B030D-6E8A-4147-A177-3AD203B41FA5}">
                      <a16:colId xmlns:a16="http://schemas.microsoft.com/office/drawing/2014/main" val="1316748830"/>
                    </a:ext>
                  </a:extLst>
                </a:gridCol>
                <a:gridCol w="355454">
                  <a:extLst>
                    <a:ext uri="{9D8B030D-6E8A-4147-A177-3AD203B41FA5}">
                      <a16:colId xmlns:a16="http://schemas.microsoft.com/office/drawing/2014/main" val="1483676520"/>
                    </a:ext>
                  </a:extLst>
                </a:gridCol>
                <a:gridCol w="2081944">
                  <a:extLst>
                    <a:ext uri="{9D8B030D-6E8A-4147-A177-3AD203B41FA5}">
                      <a16:colId xmlns:a16="http://schemas.microsoft.com/office/drawing/2014/main" val="1763382625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894473451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544164238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778358372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1009191706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3898369240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334694498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7585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297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98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561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22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9120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47892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37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071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04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98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590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397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581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2149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838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19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5AE91C7-6411-4F4E-979E-B7E39E6CBC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929599"/>
              </p:ext>
            </p:extLst>
          </p:nvPr>
        </p:nvGraphicFramePr>
        <p:xfrm>
          <a:off x="702479" y="2076772"/>
          <a:ext cx="7776864" cy="3543300"/>
        </p:xfrm>
        <a:graphic>
          <a:graphicData uri="http://schemas.openxmlformats.org/drawingml/2006/table">
            <a:tbl>
              <a:tblPr/>
              <a:tblGrid>
                <a:gridCol w="366155">
                  <a:extLst>
                    <a:ext uri="{9D8B030D-6E8A-4147-A177-3AD203B41FA5}">
                      <a16:colId xmlns:a16="http://schemas.microsoft.com/office/drawing/2014/main" val="2275333005"/>
                    </a:ext>
                  </a:extLst>
                </a:gridCol>
                <a:gridCol w="337989">
                  <a:extLst>
                    <a:ext uri="{9D8B030D-6E8A-4147-A177-3AD203B41FA5}">
                      <a16:colId xmlns:a16="http://schemas.microsoft.com/office/drawing/2014/main" val="102763999"/>
                    </a:ext>
                  </a:extLst>
                </a:gridCol>
                <a:gridCol w="350507">
                  <a:extLst>
                    <a:ext uri="{9D8B030D-6E8A-4147-A177-3AD203B41FA5}">
                      <a16:colId xmlns:a16="http://schemas.microsoft.com/office/drawing/2014/main" val="3384808283"/>
                    </a:ext>
                  </a:extLst>
                </a:gridCol>
                <a:gridCol w="2215703">
                  <a:extLst>
                    <a:ext uri="{9D8B030D-6E8A-4147-A177-3AD203B41FA5}">
                      <a16:colId xmlns:a16="http://schemas.microsoft.com/office/drawing/2014/main" val="3477777788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2158937567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1693880518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1145333507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2421509862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1489904190"/>
                    </a:ext>
                  </a:extLst>
                </a:gridCol>
                <a:gridCol w="751085">
                  <a:extLst>
                    <a:ext uri="{9D8B030D-6E8A-4147-A177-3AD203B41FA5}">
                      <a16:colId xmlns:a16="http://schemas.microsoft.com/office/drawing/2014/main" val="22228422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78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23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33.600.155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0456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13.864.300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6997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18.328.972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16.432.796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20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090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020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648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941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9021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3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49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394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895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6469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5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899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07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993B614-9D20-4131-88F4-0D3CB36528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23601"/>
              </p:ext>
            </p:extLst>
          </p:nvPr>
        </p:nvGraphicFramePr>
        <p:xfrm>
          <a:off x="647564" y="1629113"/>
          <a:ext cx="7704854" cy="4479918"/>
        </p:xfrm>
        <a:graphic>
          <a:graphicData uri="http://schemas.openxmlformats.org/drawingml/2006/table">
            <a:tbl>
              <a:tblPr/>
              <a:tblGrid>
                <a:gridCol w="362181">
                  <a:extLst>
                    <a:ext uri="{9D8B030D-6E8A-4147-A177-3AD203B41FA5}">
                      <a16:colId xmlns:a16="http://schemas.microsoft.com/office/drawing/2014/main" val="3715567426"/>
                    </a:ext>
                  </a:extLst>
                </a:gridCol>
                <a:gridCol w="334321">
                  <a:extLst>
                    <a:ext uri="{9D8B030D-6E8A-4147-A177-3AD203B41FA5}">
                      <a16:colId xmlns:a16="http://schemas.microsoft.com/office/drawing/2014/main" val="3673943593"/>
                    </a:ext>
                  </a:extLst>
                </a:gridCol>
                <a:gridCol w="346702">
                  <a:extLst>
                    <a:ext uri="{9D8B030D-6E8A-4147-A177-3AD203B41FA5}">
                      <a16:colId xmlns:a16="http://schemas.microsoft.com/office/drawing/2014/main" val="1696268424"/>
                    </a:ext>
                  </a:extLst>
                </a:gridCol>
                <a:gridCol w="2204040">
                  <a:extLst>
                    <a:ext uri="{9D8B030D-6E8A-4147-A177-3AD203B41FA5}">
                      <a16:colId xmlns:a16="http://schemas.microsoft.com/office/drawing/2014/main" val="429732055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1990580438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195754450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2748406851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967468873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1379582376"/>
                    </a:ext>
                  </a:extLst>
                </a:gridCol>
                <a:gridCol w="742935">
                  <a:extLst>
                    <a:ext uri="{9D8B030D-6E8A-4147-A177-3AD203B41FA5}">
                      <a16:colId xmlns:a16="http://schemas.microsoft.com/office/drawing/2014/main" val="697070360"/>
                    </a:ext>
                  </a:extLst>
                </a:gridCol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926354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7693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6.750.539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5.069.709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2675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1.517.184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-17.409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1.328.985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68337"/>
                  </a:ext>
                </a:extLst>
              </a:tr>
              <a:tr h="112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1.404.051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-6.018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615.589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6003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51913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60990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3.557.100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2.897.739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14147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1.300.260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643.960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5127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1.300.260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643.960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405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2.220.174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6302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85836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2.156.290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07596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5245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461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114.883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-9.918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70.076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87472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-4.936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252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1511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55.254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2015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73480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2033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16098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474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3550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966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ejecución presupuestaria del mes de NOVIEMBRE de la Partida alcanzó a $137.437 millones, equivalente a un 7,7% respecto de la ley inicial de presupuestos. Este porcentaje  es  inferior al  8,3% ejecutado en el mismo mes del año anterior.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Con ello, el comportamiento de la ejecución acumulada al mes de NOVIEMBRE, que suma $1.528.498 millones, equivalente a un 85,6% de avance, presenta una trayectoria similar al acumulado en el mismo período del año anterior. Por otra parte, la ejecución en dólares acumuló un gasto de $144.820 miles, equivalente a  76,2%. 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En el mes de NOVIEMBRE, la modificación presupuestaria observada da cuenta de un aumento en la autorización de gastos por un total de $4.553 millones, que rebaja la autorización de gastos para los Subtítulos: “21 Gastos en Personal” por $1.344 millones, “22 Bienes y Servicios de Consumo” por $14.010 millones, “24 Transferencias Corrientes” por $508 millones y “29 Adquisición de Activos No Financieros” por $1.591 millones, y un incremento del “34 Servicio a la Deuda” por $23.401 millones, que normalmente provienen de operaciones de años anteriores, “23 Prestaciones de Seguridad Social” en $664 millones y “32 préstamos” $433 millones.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rebaja presupuestaria afectó en mayor medida a los siguientes programas presupuestarios: Armada de Chile por $4.422 millones, Dirección General de Territorio Marítimo $1.591 millones, SHOA $57 millones y Estado Mayor Conjunto $501 millones y Dirección General de Aeronáutica Civil en $241 millones . E incrementos en : Ejército de Chile  por  $516 millones, Organismos de Salud del Ejército por $2.970 millones, Dirección de Sanidad en $3.780 millones, Fuerza Aérea de Chile $1.222 millones, Organismos de Salud de la FACH en $2.344 millones, Subsecretaría FFAA $ 485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EE8E8FF5-01DB-4781-B23A-288EA40942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>
                  <a:extLst>
                    <a:ext uri="{9D8B030D-6E8A-4147-A177-3AD203B41FA5}">
                      <a16:colId xmlns:a16="http://schemas.microsoft.com/office/drawing/2014/main" val="3408769758"/>
                    </a:ext>
                  </a:extLst>
                </a:gridCol>
                <a:gridCol w="342629">
                  <a:extLst>
                    <a:ext uri="{9D8B030D-6E8A-4147-A177-3AD203B41FA5}">
                      <a16:colId xmlns:a16="http://schemas.microsoft.com/office/drawing/2014/main" val="108780665"/>
                    </a:ext>
                  </a:extLst>
                </a:gridCol>
                <a:gridCol w="355319">
                  <a:extLst>
                    <a:ext uri="{9D8B030D-6E8A-4147-A177-3AD203B41FA5}">
                      <a16:colId xmlns:a16="http://schemas.microsoft.com/office/drawing/2014/main" val="2473916650"/>
                    </a:ext>
                  </a:extLst>
                </a:gridCol>
                <a:gridCol w="2388885">
                  <a:extLst>
                    <a:ext uri="{9D8B030D-6E8A-4147-A177-3AD203B41FA5}">
                      <a16:colId xmlns:a16="http://schemas.microsoft.com/office/drawing/2014/main" val="3985060626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1312771202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2455791909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819703228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3723612390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602328915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1422530672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1371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930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29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76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59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08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531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150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973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3733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18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7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863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086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37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358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46D421FC-331A-4C50-AA3E-1B3168DE8B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725458"/>
              </p:ext>
            </p:extLst>
          </p:nvPr>
        </p:nvGraphicFramePr>
        <p:xfrm>
          <a:off x="620018" y="2294141"/>
          <a:ext cx="7930086" cy="3138081"/>
        </p:xfrm>
        <a:graphic>
          <a:graphicData uri="http://schemas.openxmlformats.org/drawingml/2006/table">
            <a:tbl>
              <a:tblPr/>
              <a:tblGrid>
                <a:gridCol w="355079">
                  <a:extLst>
                    <a:ext uri="{9D8B030D-6E8A-4147-A177-3AD203B41FA5}">
                      <a16:colId xmlns:a16="http://schemas.microsoft.com/office/drawing/2014/main" val="1595655723"/>
                    </a:ext>
                  </a:extLst>
                </a:gridCol>
                <a:gridCol w="327765">
                  <a:extLst>
                    <a:ext uri="{9D8B030D-6E8A-4147-A177-3AD203B41FA5}">
                      <a16:colId xmlns:a16="http://schemas.microsoft.com/office/drawing/2014/main" val="639734564"/>
                    </a:ext>
                  </a:extLst>
                </a:gridCol>
                <a:gridCol w="339904">
                  <a:extLst>
                    <a:ext uri="{9D8B030D-6E8A-4147-A177-3AD203B41FA5}">
                      <a16:colId xmlns:a16="http://schemas.microsoft.com/office/drawing/2014/main" val="3553788022"/>
                    </a:ext>
                  </a:extLst>
                </a:gridCol>
                <a:gridCol w="2537142">
                  <a:extLst>
                    <a:ext uri="{9D8B030D-6E8A-4147-A177-3AD203B41FA5}">
                      <a16:colId xmlns:a16="http://schemas.microsoft.com/office/drawing/2014/main" val="1932525596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1237174845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3851130853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1128736808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435610315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3591262286"/>
                    </a:ext>
                  </a:extLst>
                </a:gridCol>
                <a:gridCol w="728366">
                  <a:extLst>
                    <a:ext uri="{9D8B030D-6E8A-4147-A177-3AD203B41FA5}">
                      <a16:colId xmlns:a16="http://schemas.microsoft.com/office/drawing/2014/main" val="2067619887"/>
                    </a:ext>
                  </a:extLst>
                </a:gridCol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999772"/>
                  </a:ext>
                </a:extLst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88126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6.396.997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-57.149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5.667.837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3749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2.484.144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48708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2.091.457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1.847.176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89641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960081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216251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903956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68507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36080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1.511.485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-27.952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1.323.519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216755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45.034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-11.396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15645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-6.002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90251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712.935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43065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93.546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8721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520.062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-10.554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458.907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47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45F0F0C2-6456-4207-A488-4395181DF3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7974" y="1600200"/>
            <a:ext cx="815882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A2BBA9D-BEA9-4CB8-92B6-1B1CAAA6C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106698"/>
              </p:ext>
            </p:extLst>
          </p:nvPr>
        </p:nvGraphicFramePr>
        <p:xfrm>
          <a:off x="625043" y="2008100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>
                  <a:extLst>
                    <a:ext uri="{9D8B030D-6E8A-4147-A177-3AD203B41FA5}">
                      <a16:colId xmlns:a16="http://schemas.microsoft.com/office/drawing/2014/main" val="2334126604"/>
                    </a:ext>
                  </a:extLst>
                </a:gridCol>
                <a:gridCol w="342764">
                  <a:extLst>
                    <a:ext uri="{9D8B030D-6E8A-4147-A177-3AD203B41FA5}">
                      <a16:colId xmlns:a16="http://schemas.microsoft.com/office/drawing/2014/main" val="2945257114"/>
                    </a:ext>
                  </a:extLst>
                </a:gridCol>
                <a:gridCol w="355458">
                  <a:extLst>
                    <a:ext uri="{9D8B030D-6E8A-4147-A177-3AD203B41FA5}">
                      <a16:colId xmlns:a16="http://schemas.microsoft.com/office/drawing/2014/main" val="220347460"/>
                    </a:ext>
                  </a:extLst>
                </a:gridCol>
                <a:gridCol w="2335870">
                  <a:extLst>
                    <a:ext uri="{9D8B030D-6E8A-4147-A177-3AD203B41FA5}">
                      <a16:colId xmlns:a16="http://schemas.microsoft.com/office/drawing/2014/main" val="3812722795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3383245335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1873239469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316952077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4090641999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3641282956"/>
                    </a:ext>
                  </a:extLst>
                </a:gridCol>
                <a:gridCol w="761697">
                  <a:extLst>
                    <a:ext uri="{9D8B030D-6E8A-4147-A177-3AD203B41FA5}">
                      <a16:colId xmlns:a16="http://schemas.microsoft.com/office/drawing/2014/main" val="150323844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7473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37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217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4790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31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90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805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645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14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368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095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91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06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5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09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61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D6596A82-01E4-4854-9BDD-C11413A424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3251" y="1710531"/>
          <a:ext cx="7937498" cy="4305300"/>
        </p:xfrm>
        <a:graphic>
          <a:graphicData uri="http://schemas.openxmlformats.org/drawingml/2006/table">
            <a:tbl>
              <a:tblPr/>
              <a:tblGrid>
                <a:gridCol w="371326">
                  <a:extLst>
                    <a:ext uri="{9D8B030D-6E8A-4147-A177-3AD203B41FA5}">
                      <a16:colId xmlns:a16="http://schemas.microsoft.com/office/drawing/2014/main" val="318611167"/>
                    </a:ext>
                  </a:extLst>
                </a:gridCol>
                <a:gridCol w="342763">
                  <a:extLst>
                    <a:ext uri="{9D8B030D-6E8A-4147-A177-3AD203B41FA5}">
                      <a16:colId xmlns:a16="http://schemas.microsoft.com/office/drawing/2014/main" val="345897688"/>
                    </a:ext>
                  </a:extLst>
                </a:gridCol>
                <a:gridCol w="355458">
                  <a:extLst>
                    <a:ext uri="{9D8B030D-6E8A-4147-A177-3AD203B41FA5}">
                      <a16:colId xmlns:a16="http://schemas.microsoft.com/office/drawing/2014/main" val="2725926323"/>
                    </a:ext>
                  </a:extLst>
                </a:gridCol>
                <a:gridCol w="2297781">
                  <a:extLst>
                    <a:ext uri="{9D8B030D-6E8A-4147-A177-3AD203B41FA5}">
                      <a16:colId xmlns:a16="http://schemas.microsoft.com/office/drawing/2014/main" val="1473083338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086951459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768676867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9573724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623992129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1549863706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5850616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2930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92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15.410.854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835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9.923.603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085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163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5931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343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10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88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721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49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92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09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742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9222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243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902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745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2853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3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0842376-572E-4298-AFF5-727DC9CE4D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661496"/>
              </p:ext>
            </p:extLst>
          </p:nvPr>
        </p:nvGraphicFramePr>
        <p:xfrm>
          <a:off x="603673" y="2329656"/>
          <a:ext cx="7856763" cy="3067050"/>
        </p:xfrm>
        <a:graphic>
          <a:graphicData uri="http://schemas.openxmlformats.org/drawingml/2006/table">
            <a:tbl>
              <a:tblPr/>
              <a:tblGrid>
                <a:gridCol w="365213">
                  <a:extLst>
                    <a:ext uri="{9D8B030D-6E8A-4147-A177-3AD203B41FA5}">
                      <a16:colId xmlns:a16="http://schemas.microsoft.com/office/drawing/2014/main" val="2402680126"/>
                    </a:ext>
                  </a:extLst>
                </a:gridCol>
                <a:gridCol w="337120">
                  <a:extLst>
                    <a:ext uri="{9D8B030D-6E8A-4147-A177-3AD203B41FA5}">
                      <a16:colId xmlns:a16="http://schemas.microsoft.com/office/drawing/2014/main" val="2235640803"/>
                    </a:ext>
                  </a:extLst>
                </a:gridCol>
                <a:gridCol w="349606">
                  <a:extLst>
                    <a:ext uri="{9D8B030D-6E8A-4147-A177-3AD203B41FA5}">
                      <a16:colId xmlns:a16="http://schemas.microsoft.com/office/drawing/2014/main" val="4228475731"/>
                    </a:ext>
                  </a:extLst>
                </a:gridCol>
                <a:gridCol w="2309894">
                  <a:extLst>
                    <a:ext uri="{9D8B030D-6E8A-4147-A177-3AD203B41FA5}">
                      <a16:colId xmlns:a16="http://schemas.microsoft.com/office/drawing/2014/main" val="4179424431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995967374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808898986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2164281592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2381568938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2998606865"/>
                    </a:ext>
                  </a:extLst>
                </a:gridCol>
                <a:gridCol w="749155">
                  <a:extLst>
                    <a:ext uri="{9D8B030D-6E8A-4147-A177-3AD203B41FA5}">
                      <a16:colId xmlns:a16="http://schemas.microsoft.com/office/drawing/2014/main" val="165854123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611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459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4.370.873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098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689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66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487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055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43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7207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845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715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19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00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73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8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5A5DFCAC-8E7D-45F7-B525-306FD947F5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669030"/>
              </p:ext>
            </p:extLst>
          </p:nvPr>
        </p:nvGraphicFramePr>
        <p:xfrm>
          <a:off x="573442" y="1600200"/>
          <a:ext cx="7787208" cy="4525963"/>
        </p:xfrm>
        <a:graphic>
          <a:graphicData uri="http://schemas.openxmlformats.org/drawingml/2006/table">
            <a:tbl>
              <a:tblPr/>
              <a:tblGrid>
                <a:gridCol w="407860">
                  <a:extLst>
                    <a:ext uri="{9D8B030D-6E8A-4147-A177-3AD203B41FA5}">
                      <a16:colId xmlns:a16="http://schemas.microsoft.com/office/drawing/2014/main" val="2444450990"/>
                    </a:ext>
                  </a:extLst>
                </a:gridCol>
                <a:gridCol w="314635">
                  <a:extLst>
                    <a:ext uri="{9D8B030D-6E8A-4147-A177-3AD203B41FA5}">
                      <a16:colId xmlns:a16="http://schemas.microsoft.com/office/drawing/2014/main" val="1719523667"/>
                    </a:ext>
                  </a:extLst>
                </a:gridCol>
                <a:gridCol w="326288">
                  <a:extLst>
                    <a:ext uri="{9D8B030D-6E8A-4147-A177-3AD203B41FA5}">
                      <a16:colId xmlns:a16="http://schemas.microsoft.com/office/drawing/2014/main" val="4062338864"/>
                    </a:ext>
                  </a:extLst>
                </a:gridCol>
                <a:gridCol w="2543297">
                  <a:extLst>
                    <a:ext uri="{9D8B030D-6E8A-4147-A177-3AD203B41FA5}">
                      <a16:colId xmlns:a16="http://schemas.microsoft.com/office/drawing/2014/main" val="2984128157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1086277492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1381200813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4091995716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2163619725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1032432605"/>
                    </a:ext>
                  </a:extLst>
                </a:gridCol>
                <a:gridCol w="699188">
                  <a:extLst>
                    <a:ext uri="{9D8B030D-6E8A-4147-A177-3AD203B41FA5}">
                      <a16:colId xmlns:a16="http://schemas.microsoft.com/office/drawing/2014/main" val="505239668"/>
                    </a:ext>
                  </a:extLst>
                </a:gridCol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264842"/>
                  </a:ext>
                </a:extLst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0809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14.295.883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13.793.931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-501.952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10.490.309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42140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665.067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665.067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574.680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14662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801.028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36553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12.460.663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11.875.571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-585.092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9.011.464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31846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5.438.083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5.354.640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-83.443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5.354.640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7058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169.830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-45.634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631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108.748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46444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3590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1.147.249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-319.266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325170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1.849.683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-438.040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5208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2.126.703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2.800.869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2.800.869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69880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7.022.580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6.520.931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-501.649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3.656.824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5441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9071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2.399.825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1.939.368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-460.457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869.073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8103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4.061.207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4.020.015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-41.192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2.315.209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39823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242.607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94774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12631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20.242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46350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82987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317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9362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100683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17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368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E15C1D6B-AE7B-4CE8-9DC5-830518B1B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653399"/>
              </p:ext>
            </p:extLst>
          </p:nvPr>
        </p:nvGraphicFramePr>
        <p:xfrm>
          <a:off x="539552" y="2313131"/>
          <a:ext cx="8098460" cy="3100100"/>
        </p:xfrm>
        <a:graphic>
          <a:graphicData uri="http://schemas.openxmlformats.org/drawingml/2006/table">
            <a:tbl>
              <a:tblPr/>
              <a:tblGrid>
                <a:gridCol w="358231">
                  <a:extLst>
                    <a:ext uri="{9D8B030D-6E8A-4147-A177-3AD203B41FA5}">
                      <a16:colId xmlns:a16="http://schemas.microsoft.com/office/drawing/2014/main" val="3313973958"/>
                    </a:ext>
                  </a:extLst>
                </a:gridCol>
                <a:gridCol w="330674">
                  <a:extLst>
                    <a:ext uri="{9D8B030D-6E8A-4147-A177-3AD203B41FA5}">
                      <a16:colId xmlns:a16="http://schemas.microsoft.com/office/drawing/2014/main" val="2198358887"/>
                    </a:ext>
                  </a:extLst>
                </a:gridCol>
                <a:gridCol w="342922">
                  <a:extLst>
                    <a:ext uri="{9D8B030D-6E8A-4147-A177-3AD203B41FA5}">
                      <a16:colId xmlns:a16="http://schemas.microsoft.com/office/drawing/2014/main" val="59975197"/>
                    </a:ext>
                  </a:extLst>
                </a:gridCol>
                <a:gridCol w="2657641">
                  <a:extLst>
                    <a:ext uri="{9D8B030D-6E8A-4147-A177-3AD203B41FA5}">
                      <a16:colId xmlns:a16="http://schemas.microsoft.com/office/drawing/2014/main" val="344634566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747024368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3526212253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395558551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1706240848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524813513"/>
                    </a:ext>
                  </a:extLst>
                </a:gridCol>
                <a:gridCol w="734832">
                  <a:extLst>
                    <a:ext uri="{9D8B030D-6E8A-4147-A177-3AD203B41FA5}">
                      <a16:colId xmlns:a16="http://schemas.microsoft.com/office/drawing/2014/main" val="2440223790"/>
                    </a:ext>
                  </a:extLst>
                </a:gridCol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931884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907740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39434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659329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7449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35779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62061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823163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99195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199061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03759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21019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442165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84107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92172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32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4 Gráfico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 title="Ejecución Mensual Acumulada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545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15" name="Marcador de contenido 14">
            <a:extLst>
              <a:ext uri="{FF2B5EF4-FFF2-40B4-BE49-F238E27FC236}">
                <a16:creationId xmlns:a16="http://schemas.microsoft.com/office/drawing/2014/main" id="{1574A76E-A526-4B0C-98EF-FB0D6B7C10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>
                  <a:extLst>
                    <a:ext uri="{9D8B030D-6E8A-4147-A177-3AD203B41FA5}">
                      <a16:colId xmlns:a16="http://schemas.microsoft.com/office/drawing/2014/main" val="2195396414"/>
                    </a:ext>
                  </a:extLst>
                </a:gridCol>
                <a:gridCol w="2297884">
                  <a:extLst>
                    <a:ext uri="{9D8B030D-6E8A-4147-A177-3AD203B41FA5}">
                      <a16:colId xmlns:a16="http://schemas.microsoft.com/office/drawing/2014/main" val="2518007053"/>
                    </a:ext>
                  </a:extLst>
                </a:gridCol>
                <a:gridCol w="808405">
                  <a:extLst>
                    <a:ext uri="{9D8B030D-6E8A-4147-A177-3AD203B41FA5}">
                      <a16:colId xmlns:a16="http://schemas.microsoft.com/office/drawing/2014/main" val="146984845"/>
                    </a:ext>
                  </a:extLst>
                </a:gridCol>
                <a:gridCol w="781754">
                  <a:extLst>
                    <a:ext uri="{9D8B030D-6E8A-4147-A177-3AD203B41FA5}">
                      <a16:colId xmlns:a16="http://schemas.microsoft.com/office/drawing/2014/main" val="2293536286"/>
                    </a:ext>
                  </a:extLst>
                </a:gridCol>
                <a:gridCol w="781754">
                  <a:extLst>
                    <a:ext uri="{9D8B030D-6E8A-4147-A177-3AD203B41FA5}">
                      <a16:colId xmlns:a16="http://schemas.microsoft.com/office/drawing/2014/main" val="2953285401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4289875517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2827374645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3225694531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02272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6420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1.790.015.413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4.553.385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1.528.498.366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079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1.191.447.525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-1.344.047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1.104.169.892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526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314.378.623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-14.010.177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248.793.664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85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4.055.969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2.215.100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92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22.357.707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18.234.973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70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72.728.393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-1.023.170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71.799.039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728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20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26.281.866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-1.591.821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15.836.687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17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07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34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33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40.164.839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-1.290.576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32.127.782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05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31.424.896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23.401.602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905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26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2462" y="4815214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F0A51CCD-0A0F-4159-9A04-36D4082FE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954280"/>
              </p:ext>
            </p:extLst>
          </p:nvPr>
        </p:nvGraphicFramePr>
        <p:xfrm>
          <a:off x="877283" y="2434023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>
                  <a:extLst>
                    <a:ext uri="{9D8B030D-6E8A-4147-A177-3AD203B41FA5}">
                      <a16:colId xmlns:a16="http://schemas.microsoft.com/office/drawing/2014/main" val="4268332531"/>
                    </a:ext>
                  </a:extLst>
                </a:gridCol>
                <a:gridCol w="2335561">
                  <a:extLst>
                    <a:ext uri="{9D8B030D-6E8A-4147-A177-3AD203B41FA5}">
                      <a16:colId xmlns:a16="http://schemas.microsoft.com/office/drawing/2014/main" val="3668448414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745924733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2306606329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4185488263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697875921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831415627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586700619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11985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6746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103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88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134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238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449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57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457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43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A89EAEEA-5129-4951-A2F1-F1DA57FE4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462259"/>
              </p:ext>
            </p:extLst>
          </p:nvPr>
        </p:nvGraphicFramePr>
        <p:xfrm>
          <a:off x="804418" y="1842048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>
                  <a:extLst>
                    <a:ext uri="{9D8B030D-6E8A-4147-A177-3AD203B41FA5}">
                      <a16:colId xmlns:a16="http://schemas.microsoft.com/office/drawing/2014/main" val="2207389134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1730785198"/>
                    </a:ext>
                  </a:extLst>
                </a:gridCol>
                <a:gridCol w="1789964">
                  <a:extLst>
                    <a:ext uri="{9D8B030D-6E8A-4147-A177-3AD203B41FA5}">
                      <a16:colId xmlns:a16="http://schemas.microsoft.com/office/drawing/2014/main" val="597443898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952862788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686976833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547598550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1895650541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4294074396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01887508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3407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754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548.853.808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503.702.556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12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79.698.351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69.728.030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2168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3.851.516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332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371.845.414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341.410.957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566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103.635.869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-1.591.567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48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79.018.086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67.486.850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513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221.720.254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196.237.160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125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33.600.155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79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5.069.709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081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6.396.997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5.667.837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9112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299.174.013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235.404.582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253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766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15.410.854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32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4.370.873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2500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45322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1.800.436.243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4.553.082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1.538.911.085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899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016826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186D40A-9F04-4AB9-96F2-A73FA02A8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995132"/>
              </p:ext>
            </p:extLst>
          </p:nvPr>
        </p:nvGraphicFramePr>
        <p:xfrm>
          <a:off x="482148" y="1562370"/>
          <a:ext cx="7484571" cy="4356541"/>
        </p:xfrm>
        <a:graphic>
          <a:graphicData uri="http://schemas.openxmlformats.org/drawingml/2006/table">
            <a:tbl>
              <a:tblPr/>
              <a:tblGrid>
                <a:gridCol w="308525">
                  <a:extLst>
                    <a:ext uri="{9D8B030D-6E8A-4147-A177-3AD203B41FA5}">
                      <a16:colId xmlns:a16="http://schemas.microsoft.com/office/drawing/2014/main" val="3364946607"/>
                    </a:ext>
                  </a:extLst>
                </a:gridCol>
                <a:gridCol w="365659">
                  <a:extLst>
                    <a:ext uri="{9D8B030D-6E8A-4147-A177-3AD203B41FA5}">
                      <a16:colId xmlns:a16="http://schemas.microsoft.com/office/drawing/2014/main" val="501134005"/>
                    </a:ext>
                  </a:extLst>
                </a:gridCol>
                <a:gridCol w="331377">
                  <a:extLst>
                    <a:ext uri="{9D8B030D-6E8A-4147-A177-3AD203B41FA5}">
                      <a16:colId xmlns:a16="http://schemas.microsoft.com/office/drawing/2014/main" val="761662817"/>
                    </a:ext>
                  </a:extLst>
                </a:gridCol>
                <a:gridCol w="2365353">
                  <a:extLst>
                    <a:ext uri="{9D8B030D-6E8A-4147-A177-3AD203B41FA5}">
                      <a16:colId xmlns:a16="http://schemas.microsoft.com/office/drawing/2014/main" val="2052014130"/>
                    </a:ext>
                  </a:extLst>
                </a:gridCol>
                <a:gridCol w="685610">
                  <a:extLst>
                    <a:ext uri="{9D8B030D-6E8A-4147-A177-3AD203B41FA5}">
                      <a16:colId xmlns:a16="http://schemas.microsoft.com/office/drawing/2014/main" val="235246369"/>
                    </a:ext>
                  </a:extLst>
                </a:gridCol>
                <a:gridCol w="651328">
                  <a:extLst>
                    <a:ext uri="{9D8B030D-6E8A-4147-A177-3AD203B41FA5}">
                      <a16:colId xmlns:a16="http://schemas.microsoft.com/office/drawing/2014/main" val="548290538"/>
                    </a:ext>
                  </a:extLst>
                </a:gridCol>
                <a:gridCol w="719889">
                  <a:extLst>
                    <a:ext uri="{9D8B030D-6E8A-4147-A177-3AD203B41FA5}">
                      <a16:colId xmlns:a16="http://schemas.microsoft.com/office/drawing/2014/main" val="3357498640"/>
                    </a:ext>
                  </a:extLst>
                </a:gridCol>
                <a:gridCol w="685610">
                  <a:extLst>
                    <a:ext uri="{9D8B030D-6E8A-4147-A177-3AD203B41FA5}">
                      <a16:colId xmlns:a16="http://schemas.microsoft.com/office/drawing/2014/main" val="932328155"/>
                    </a:ext>
                  </a:extLst>
                </a:gridCol>
                <a:gridCol w="685610">
                  <a:extLst>
                    <a:ext uri="{9D8B030D-6E8A-4147-A177-3AD203B41FA5}">
                      <a16:colId xmlns:a16="http://schemas.microsoft.com/office/drawing/2014/main" val="424987780"/>
                    </a:ext>
                  </a:extLst>
                </a:gridCol>
                <a:gridCol w="685610">
                  <a:extLst>
                    <a:ext uri="{9D8B030D-6E8A-4147-A177-3AD203B41FA5}">
                      <a16:colId xmlns:a16="http://schemas.microsoft.com/office/drawing/2014/main" val="2343786966"/>
                    </a:ext>
                  </a:extLst>
                </a:gridCol>
              </a:tblGrid>
              <a:tr h="119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45396"/>
                  </a:ext>
                </a:extLst>
              </a:tr>
              <a:tr h="1916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4587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548.337.334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548.853.808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516.474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503.702.556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118447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467.091.944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466.806.547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-285.397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435.636.037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79448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73.316.119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68.287.740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-5.028.379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56.075.119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498484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542.188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459.701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71340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542.188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459.701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51887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4.492.779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263484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808.554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585660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60802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64.986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57375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662.378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50257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1.608.011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03894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95721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515428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5651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948380"/>
                  </a:ext>
                </a:extLst>
              </a:tr>
              <a:tr h="119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92444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47226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257028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51831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77982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15784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62601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16808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75530"/>
                  </a:ext>
                </a:extLst>
              </a:tr>
              <a:tr h="113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05995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1.418.783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1.233.858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-184.925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508.314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87145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233.337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40927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595.343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473.373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-121.970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75201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111.854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111153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126.084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126.084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113.720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728709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157.317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157.317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120.364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37857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147.346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131.893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145.782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67052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1.736.285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1.028.743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35613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1.736.285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1.028.743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19725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384190"/>
                  </a:ext>
                </a:extLst>
              </a:tr>
              <a:tr h="8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050884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545572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5.493.683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069678"/>
                  </a:ext>
                </a:extLst>
              </a:tr>
              <a:tr h="9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5.493.683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87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graphicFrame>
        <p:nvGraphicFramePr>
          <p:cNvPr id="14" name="Marcador de contenido 13">
            <a:extLst>
              <a:ext uri="{FF2B5EF4-FFF2-40B4-BE49-F238E27FC236}">
                <a16:creationId xmlns:a16="http://schemas.microsoft.com/office/drawing/2014/main" id="{3B1A4BF2-E11B-4E05-ADD0-91AC689E3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228750"/>
              </p:ext>
            </p:extLst>
          </p:nvPr>
        </p:nvGraphicFramePr>
        <p:xfrm>
          <a:off x="683568" y="1862931"/>
          <a:ext cx="7756981" cy="4000500"/>
        </p:xfrm>
        <a:graphic>
          <a:graphicData uri="http://schemas.openxmlformats.org/drawingml/2006/table">
            <a:tbl>
              <a:tblPr/>
              <a:tblGrid>
                <a:gridCol w="354380">
                  <a:extLst>
                    <a:ext uri="{9D8B030D-6E8A-4147-A177-3AD203B41FA5}">
                      <a16:colId xmlns:a16="http://schemas.microsoft.com/office/drawing/2014/main" val="2931010763"/>
                    </a:ext>
                  </a:extLst>
                </a:gridCol>
                <a:gridCol w="327120">
                  <a:extLst>
                    <a:ext uri="{9D8B030D-6E8A-4147-A177-3AD203B41FA5}">
                      <a16:colId xmlns:a16="http://schemas.microsoft.com/office/drawing/2014/main" val="1040294583"/>
                    </a:ext>
                  </a:extLst>
                </a:gridCol>
                <a:gridCol w="339235">
                  <a:extLst>
                    <a:ext uri="{9D8B030D-6E8A-4147-A177-3AD203B41FA5}">
                      <a16:colId xmlns:a16="http://schemas.microsoft.com/office/drawing/2014/main" val="1428023227"/>
                    </a:ext>
                  </a:extLst>
                </a:gridCol>
                <a:gridCol w="2374648">
                  <a:extLst>
                    <a:ext uri="{9D8B030D-6E8A-4147-A177-3AD203B41FA5}">
                      <a16:colId xmlns:a16="http://schemas.microsoft.com/office/drawing/2014/main" val="1110025056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3207600210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318701696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2715620779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1493467306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2800814376"/>
                    </a:ext>
                  </a:extLst>
                </a:gridCol>
                <a:gridCol w="726933">
                  <a:extLst>
                    <a:ext uri="{9D8B030D-6E8A-4147-A177-3AD203B41FA5}">
                      <a16:colId xmlns:a16="http://schemas.microsoft.com/office/drawing/2014/main" val="270642107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36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52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299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924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308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91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552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05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79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117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75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417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921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4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994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271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143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080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4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479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5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3619</TotalTime>
  <Words>6507</Words>
  <Application>Microsoft Office PowerPoint</Application>
  <PresentationFormat>Presentación en pantalla (4:3)</PresentationFormat>
  <Paragraphs>3866</Paragraphs>
  <Slides>27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NOVIEMBRE 2018 PARTIDA 11: MINISTERIO DE DEFENSA NACIONAL</vt:lpstr>
      <vt:lpstr>EJECUCIÓN ACUMULADADE GASTOS A NOVIEMBRE DE 2018  PARTIDA 11 MINISTERIO DE DEFENSA NACIONAL</vt:lpstr>
      <vt:lpstr>COMPORTAMIENTO DE LA EJECUCIÓN MENSUAL DE GASTOS A NOVIEMBRE DE 2018  PARTIDA 11 MINISTERIO DE DEFENSA NACIONAL</vt:lpstr>
      <vt:lpstr>COMPORTAMIENTO DE LA EJECUCIÓN ACUMULADA DE GASTOS A NOVIEMBRE DE 2018  PARTIDA 11 MINISTERIO DE DEFENSA NACIONAL</vt:lpstr>
      <vt:lpstr>EJECUCIÓN ACUMULADA DE GASTOS A NOVIEMBRE 2018  PARTIDA 11 MINISTERIO DE DEFENSA NACIONAL</vt:lpstr>
      <vt:lpstr>EJECUCIÓN ACUMULADA DE GASTOS A NOVIEMBRE 2018  PARTIDA 11 MINISTERIO DE DEFENSA NACIONAL</vt:lpstr>
      <vt:lpstr>EJECUCIÓN ACUMULADA DE GASTOS A NOVIEMBRE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292</cp:revision>
  <cp:lastPrinted>2016-07-14T20:27:16Z</cp:lastPrinted>
  <dcterms:created xsi:type="dcterms:W3CDTF">2016-06-23T13:38:47Z</dcterms:created>
  <dcterms:modified xsi:type="dcterms:W3CDTF">2019-01-17T18:56:39Z</dcterms:modified>
</cp:coreProperties>
</file>