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0" r:id="rId5"/>
    <p:sldId id="301" r:id="rId6"/>
    <p:sldId id="263" r:id="rId7"/>
    <p:sldId id="265" r:id="rId8"/>
    <p:sldId id="269" r:id="rId9"/>
    <p:sldId id="271" r:id="rId10"/>
    <p:sldId id="273" r:id="rId11"/>
    <p:sldId id="305" r:id="rId12"/>
    <p:sldId id="306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4" d="100"/>
          <a:sy n="74" d="100"/>
        </p:scale>
        <p:origin x="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29: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julio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23, Capítulo 03,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RED DE BIBLIOTECAS PÚBLICAS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72528E-3611-4CA5-A104-2683E9950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4607"/>
            <a:ext cx="8201488" cy="185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29, Capítulo 03,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MONUMENTOS NACIONALES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A5E2221-53EE-4FB6-94F4-FB7A27963D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358422"/>
              </p:ext>
            </p:extLst>
          </p:nvPr>
        </p:nvGraphicFramePr>
        <p:xfrm>
          <a:off x="414336" y="1934607"/>
          <a:ext cx="8201488" cy="1494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3" imgW="8963011" imgH="1647810" progId="Excel.Sheet.12">
                  <p:embed/>
                </p:oleObj>
              </mc:Choice>
              <mc:Fallback>
                <p:oleObj name="Worksheet" r:id="rId3" imgW="8963011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34607"/>
                        <a:ext cx="8201488" cy="14943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82189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las Culturas, las Artes y el Patrimonio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1836"/>
            <a:ext cx="8229600" cy="50415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6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del Ministerio de Relaciones Exteriores, Ministerio de Hacienda y el Ministerio de Educación, el presente Informe se centra en la información mensual de ejecución presupuestaria, presentada por la Dirección de Presupuestos (DIPRES), al mes de mayo y lo compara con el presupuesto vigente al 31 del mismo mes.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mayo, el Presupuesto del Ministerio ascendió a los </a:t>
            </a:r>
            <a:r>
              <a:rPr lang="es-CL" sz="1600" b="1" dirty="0"/>
              <a:t>$147.099 millones </a:t>
            </a:r>
            <a:r>
              <a:rPr lang="es-CL" sz="1600" dirty="0"/>
              <a:t>y la ejecución ascendió a </a:t>
            </a:r>
            <a:r>
              <a:rPr lang="es-CL" sz="1600" b="1" dirty="0"/>
              <a:t>$16.809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11,4%</a:t>
            </a:r>
            <a:r>
              <a:rPr lang="es-CL" sz="16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Vivienda y Urbanismo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1836"/>
            <a:ext cx="8229600" cy="49694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cuanto a los programas, el 77% del presupuesto vigente, se concentra en la Subsecretaría de las Culturas y las Artes (46%) y el Servicio Nacional del Patrimonio Cultural (31%), los que al mes de mayo alcanzaron tasas de ejecución de  8,9% y 6,9%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El programa “Fondos Culturales y Artísticos” es el que presenta la mayor ejecución, con un 28% de erogación, mientras que la Subsecretaría del Patrimonio Cultural no presenta ejecución a la fecha.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1B6863B-95AC-41CE-AD0D-194377915611}"/>
              </a:ext>
            </a:extLst>
          </p:cNvPr>
          <p:cNvSpPr txBox="1">
            <a:spLocks/>
          </p:cNvSpPr>
          <p:nvPr/>
        </p:nvSpPr>
        <p:spPr>
          <a:xfrm>
            <a:off x="414338" y="482189"/>
            <a:ext cx="8210798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las Culturas, las Artes y el Patrimonio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9112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</a:rPr>
              <a:t>MINISTERIO DE LAS CULTURAS, LAS ARTES Y EL PATRIMONIO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00ED810-2C68-46BE-B645-2B42261F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34099"/>
            <a:ext cx="8210798" cy="228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29,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A7387CF-8944-4F1B-88D7-06335003B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23" y="1700808"/>
            <a:ext cx="8238911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29,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LAS CULTURAS Y LAS ARTES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AFDE46B-DFF8-400A-8916-64BB30377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16" y="1916832"/>
            <a:ext cx="8210799" cy="30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29, Capítulo 01,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F4E6BDB-C850-4D23-ACEE-E9A55B3C0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7"/>
            <a:ext cx="8201488" cy="156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29,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DEL PATRIMONIO CULTURAL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E1E93D-9984-451B-B657-B548EE4B9C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10799" cy="13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29, Capítulo 03,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PATRIMONIO CULTURAL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5DEF3F7-02C3-4034-ADCC-87DDAD9A3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3059"/>
            <a:ext cx="8201488" cy="308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562</Words>
  <Application>Microsoft Office PowerPoint</Application>
  <PresentationFormat>Presentación en pantalla (4:3)</PresentationFormat>
  <Paragraphs>52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 acumulada al mes de mayo de 2018 Partida 29: MINISTERIO DE LAS CULTURAS, LAS ARTES Y EL PATRIMONIO</vt:lpstr>
      <vt:lpstr>Ejecución Presupuestaria de Gastos Ministerio de las Culturas, las Artes y el Patrimonio acumulada al mes de mayo de 2018 </vt:lpstr>
      <vt:lpstr>Ejecución Presupuestaria de Gastos Ministerio de Vivienda y Urbanismo acumulada al mes de mayo de 2018 </vt:lpstr>
      <vt:lpstr>Ejecución Presupuestaria de Gastos  MINISTERIO DE LAS CULTURAS, LAS ARTES Y EL PATRIMONIO acumulada al mes de mayo de 2018 </vt:lpstr>
      <vt:lpstr>Ejecución Presupuestaria de Gastos Partida 29, Resumen por Capítulos acumulada al mes de mayo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189</cp:revision>
  <cp:lastPrinted>2017-06-20T21:34:02Z</cp:lastPrinted>
  <dcterms:created xsi:type="dcterms:W3CDTF">2016-06-23T13:38:47Z</dcterms:created>
  <dcterms:modified xsi:type="dcterms:W3CDTF">2018-08-08T16:06:46Z</dcterms:modified>
</cp:coreProperties>
</file>