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0"/>
  </p:notesMasterIdLst>
  <p:sldIdLst>
    <p:sldId id="257" r:id="rId8"/>
    <p:sldId id="258" r:id="rId9"/>
    <p:sldId id="26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19-07-2018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5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93684622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75685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6304134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4640534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52018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3445763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9920591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</a:t>
            </a:r>
            <a:r>
              <a:rPr lang="es-CL" sz="2400" b="1" dirty="0" smtClean="0">
                <a:latin typeface="+mn-lt"/>
              </a:rPr>
              <a:t> </a:t>
            </a:r>
            <a:r>
              <a:rPr lang="es-CL" sz="2400" b="1" dirty="0" smtClean="0">
                <a:latin typeface="+mn-lt"/>
              </a:rPr>
              <a:t>ACUMULADA DE </a:t>
            </a:r>
            <a:r>
              <a:rPr lang="es-CL" sz="2400" b="1" dirty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MAYO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julio 2018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037938"/>
              </p:ext>
            </p:extLst>
          </p:nvPr>
        </p:nvGraphicFramePr>
        <p:xfrm>
          <a:off x="395072" y="1860798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Hoja de cálculo" r:id="rId3" imgW="7858057" imgH="2000250" progId="Excel.Sheet.8">
                  <p:embed/>
                </p:oleObj>
              </mc:Choice>
              <mc:Fallback>
                <p:oleObj name="Hoja de cálculo" r:id="rId3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072" y="1860798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069" y="544522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606156"/>
              </p:ext>
            </p:extLst>
          </p:nvPr>
        </p:nvGraphicFramePr>
        <p:xfrm>
          <a:off x="383176" y="1734666"/>
          <a:ext cx="8210799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Hoja de cálculo" r:id="rId3" imgW="7858057" imgH="3638460" progId="Excel.Sheet.8">
                  <p:embed/>
                </p:oleObj>
              </mc:Choice>
              <mc:Fallback>
                <p:oleObj name="Hoja de cálculo" r:id="rId3" imgW="7858057" imgH="36384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34666"/>
                        <a:ext cx="8210799" cy="363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55776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314629"/>
              </p:ext>
            </p:extLst>
          </p:nvPr>
        </p:nvGraphicFramePr>
        <p:xfrm>
          <a:off x="467544" y="1979662"/>
          <a:ext cx="8126431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Hoja de cálculo" r:id="rId3" imgW="7858057" imgH="2457450" progId="Excel.Sheet.8">
                  <p:embed/>
                </p:oleObj>
              </mc:Choice>
              <mc:Fallback>
                <p:oleObj name="Hoja de cálculo" r:id="rId3" imgW="7858057" imgH="24574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979662"/>
                        <a:ext cx="8126431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mayo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$56.579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40%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</a:t>
            </a:r>
            <a:r>
              <a:rPr lang="es-CL" sz="16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600" dirty="0" smtClean="0">
                <a:solidFill>
                  <a:prstClr val="black"/>
                </a:solidFill>
              </a:rPr>
              <a:t>se observó que </a:t>
            </a:r>
            <a:r>
              <a:rPr lang="es-CL" sz="16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600" dirty="0" smtClean="0">
                <a:solidFill>
                  <a:prstClr val="black"/>
                </a:solidFill>
              </a:rPr>
              <a:t>Sustentable”, presentó un 90% de gasto, con $853  millones. La transferencia a la Empresa Nacional de Petróleo ejecutó un 16% sus recursos con desembolsos por $9.752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$5.088 millones, ejecutó a mayo, un 55% de sus recursos.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La Aplicación Programa Energización Rural y Social, con recursos aprobados por $872 millones, no presentó avance presupuestario.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 </a:t>
            </a:r>
            <a:r>
              <a:rPr lang="es-CL" sz="1600" dirty="0">
                <a:solidFill>
                  <a:prstClr val="black"/>
                </a:solidFill>
              </a:rPr>
              <a:t>Aplicación Plan de Acción de Eficiencia </a:t>
            </a:r>
            <a:r>
              <a:rPr lang="es-CL" sz="1600" dirty="0" smtClean="0">
                <a:solidFill>
                  <a:prstClr val="black"/>
                </a:solidFill>
              </a:rPr>
              <a:t>Energética, con recursos aprobados por $10.098 millones, ejecutó un 72% sus recursos, con un gasto total de $7.282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Las Iniciativas de Inversión de la Comisión Chilena de Energía Nuclear, con recursos disponibles por $964 millones, presentaron ejecución presupuestaria a mayo de 2018, de un 2%.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0189"/>
            <a:ext cx="4094003" cy="216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477" y="2340189"/>
            <a:ext cx="4094003" cy="216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8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084746"/>
              </p:ext>
            </p:extLst>
          </p:nvPr>
        </p:nvGraphicFramePr>
        <p:xfrm>
          <a:off x="467544" y="1700808"/>
          <a:ext cx="8136904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Hoja de cálculo" r:id="rId3" imgW="7410585" imgH="2276565" progId="Excel.Sheet.8">
                  <p:embed/>
                </p:oleObj>
              </mc:Choice>
              <mc:Fallback>
                <p:oleObj name="Hoja de cálculo" r:id="rId3" imgW="7410585" imgH="22765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227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Mayo de 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639939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030864"/>
              </p:ext>
            </p:extLst>
          </p:nvPr>
        </p:nvGraphicFramePr>
        <p:xfrm>
          <a:off x="467544" y="1844824"/>
          <a:ext cx="8208912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Hoja de cálculo" r:id="rId4" imgW="9029700" imgH="1685925" progId="Excel.Sheet.8">
                  <p:embed/>
                </p:oleObj>
              </mc:Choice>
              <mc:Fallback>
                <p:oleObj name="Hoja de cálculo" r:id="rId4" imgW="9029700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208912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84155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890130"/>
              </p:ext>
            </p:extLst>
          </p:nvPr>
        </p:nvGraphicFramePr>
        <p:xfrm>
          <a:off x="383177" y="1628800"/>
          <a:ext cx="8210798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Hoja de cálculo" r:id="rId3" imgW="7762943" imgH="3838485" progId="Excel.Sheet.8">
                  <p:embed/>
                </p:oleObj>
              </mc:Choice>
              <mc:Fallback>
                <p:oleObj name="Hoja de cálculo" r:id="rId3" imgW="7762943" imgH="38384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7" y="1628800"/>
                        <a:ext cx="8210798" cy="3838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085184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990880"/>
              </p:ext>
            </p:extLst>
          </p:nvPr>
        </p:nvGraphicFramePr>
        <p:xfrm>
          <a:off x="383175" y="1974701"/>
          <a:ext cx="8210799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Hoja de cálculo" r:id="rId3" imgW="7562985" imgH="3038385" progId="Excel.Sheet.8">
                  <p:embed/>
                </p:oleObj>
              </mc:Choice>
              <mc:Fallback>
                <p:oleObj name="Hoja de cálculo" r:id="rId3" imgW="7562985" imgH="30383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5" y="1974701"/>
                        <a:ext cx="8210799" cy="303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826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653441"/>
              </p:ext>
            </p:extLst>
          </p:nvPr>
        </p:nvGraphicFramePr>
        <p:xfrm>
          <a:off x="383176" y="1700808"/>
          <a:ext cx="8210799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Hoja de cálculo" r:id="rId3" imgW="8020185" imgH="2619465" progId="Excel.Sheet.8">
                  <p:embed/>
                </p:oleObj>
              </mc:Choice>
              <mc:Fallback>
                <p:oleObj name="Hoja de cálculo" r:id="rId3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700808"/>
                        <a:ext cx="8210799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085184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111160"/>
              </p:ext>
            </p:extLst>
          </p:nvPr>
        </p:nvGraphicFramePr>
        <p:xfrm>
          <a:off x="383176" y="1628800"/>
          <a:ext cx="8210799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Hoja de cálculo" r:id="rId3" imgW="7858057" imgH="3371850" progId="Excel.Sheet.8">
                  <p:embed/>
                </p:oleObj>
              </mc:Choice>
              <mc:Fallback>
                <p:oleObj name="Hoja de cálculo" r:id="rId3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628800"/>
                        <a:ext cx="8210799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530</Words>
  <Application>Microsoft Office PowerPoint</Application>
  <PresentationFormat>Presentación en pantalla (4:3)</PresentationFormat>
  <Paragraphs>54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</vt:lpstr>
      <vt:lpstr>Hoja de cálculo de Microsoft Excel 97-2003</vt:lpstr>
      <vt:lpstr>EJECUCIÓN PRESUPUESTARIA  ACUMULADA DE GASTOS AL MES DE MAYO DE 2018 PARTIDA 24: MINISTERIO DE ENERGÍA</vt:lpstr>
      <vt:lpstr>Ejecución Presupuestaria de Gastos Acumulada al Mes de Mayo de 2018  Ministerio de Energía</vt:lpstr>
      <vt:lpstr>Ejecución Presupuestaria de Gastos Acumulada al Mes de Mayo de 2018  Ministerio de Energía</vt:lpstr>
      <vt:lpstr>Ejecución Presupuestaria de Gastos Acumulada al Mes de Mayo de 2018  Partida 24 Ministerio de Energía</vt:lpstr>
      <vt:lpstr>Ejecución Presupuestaria de Gastos Acumulada al Mes de Mayo de 2018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30</cp:revision>
  <cp:lastPrinted>2016-08-01T15:51:15Z</cp:lastPrinted>
  <dcterms:created xsi:type="dcterms:W3CDTF">2016-08-01T15:22:37Z</dcterms:created>
  <dcterms:modified xsi:type="dcterms:W3CDTF">2018-07-19T16:37:46Z</dcterms:modified>
</cp:coreProperties>
</file>