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9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27-07-2018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73927254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8200647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6984506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24936313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2739623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9060142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48323787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8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1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emf"/><Relationship Id="rId4" Type="http://schemas.openxmlformats.org/officeDocument/2006/relationships/package" Target="../embeddings/Hoja_de_c_lculo_de_Microsoft_Excel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5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6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7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MAYO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julio 2018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0968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645024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NACIONAL DE GEOLOGÍA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00955"/>
              </p:ext>
            </p:extLst>
          </p:nvPr>
        </p:nvGraphicFramePr>
        <p:xfrm>
          <a:off x="383176" y="1744216"/>
          <a:ext cx="829328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Hoja de cálculo" r:id="rId4" imgW="7858057" imgH="1828800" progId="Excel.Sheet.8">
                  <p:embed/>
                </p:oleObj>
              </mc:Choice>
              <mc:Fallback>
                <p:oleObj name="Hoja de cálculo" r:id="rId4" imgW="7858057" imgH="18288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44216"/>
                        <a:ext cx="829328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3768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DE SEGURIDAD MINERA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875314"/>
              </p:ext>
            </p:extLst>
          </p:nvPr>
        </p:nvGraphicFramePr>
        <p:xfrm>
          <a:off x="383176" y="1772816"/>
          <a:ext cx="821079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Hoja de cálculo" r:id="rId4" imgW="7858057" imgH="2000250" progId="Excel.Sheet.8">
                  <p:embed/>
                </p:oleObj>
              </mc:Choice>
              <mc:Fallback>
                <p:oleObj name="Hoja de cálculo" r:id="rId4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72816"/>
                        <a:ext cx="821079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Minería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del Ministerio,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acumulada al mes de mayo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$18.488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36%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En la Subsecretaría de Minería, la asignación “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Programa 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Capacitación y Transferencia Tecnológica Pequeña Minería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Artesanal”, con recursos aprobados por $2.075 millones, no presenta gasto al mes de mayo.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el Servicio Nacional de Geología y Minería, las transferencias corrientes se informan a continuación: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 Transferencia para </a:t>
            </a:r>
            <a:r>
              <a:rPr lang="es-CL" sz="1600" b="1" dirty="0" smtClean="0">
                <a:solidFill>
                  <a:prstClr val="black"/>
                </a:solidFill>
              </a:rPr>
              <a:t>ENAMI</a:t>
            </a:r>
            <a:r>
              <a:rPr lang="es-CL" sz="1600" dirty="0" smtClean="0">
                <a:solidFill>
                  <a:prstClr val="black"/>
                </a:solidFill>
              </a:rPr>
              <a:t> se encuentra ejecutada en un 100% en el Programa de la Pequeña y Mediana Minería, por $5.600 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874540"/>
              </p:ext>
            </p:extLst>
          </p:nvPr>
        </p:nvGraphicFramePr>
        <p:xfrm>
          <a:off x="1847850" y="3645024"/>
          <a:ext cx="544830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Hoja de cálculo" r:id="rId4" imgW="5448300" imgH="1838235" progId="Excel.Sheet.12">
                  <p:embed/>
                </p:oleObj>
              </mc:Choice>
              <mc:Fallback>
                <p:oleObj name="Hoja de cálculo" r:id="rId4" imgW="5448300" imgH="18382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7850" y="3645024"/>
                        <a:ext cx="544830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55963"/>
            <a:ext cx="7758063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611393"/>
              </p:ext>
            </p:extLst>
          </p:nvPr>
        </p:nvGraphicFramePr>
        <p:xfrm>
          <a:off x="395536" y="1772816"/>
          <a:ext cx="820891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Hoja de cálculo" r:id="rId4" imgW="7410585" imgH="1971675" progId="Excel.Sheet.8">
                  <p:embed/>
                </p:oleObj>
              </mc:Choice>
              <mc:Fallback>
                <p:oleObj name="Hoja de cálculo" r:id="rId4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772816"/>
                        <a:ext cx="8208912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 Mayo de 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17,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3573016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21719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14823"/>
              </p:ext>
            </p:extLst>
          </p:nvPr>
        </p:nvGraphicFramePr>
        <p:xfrm>
          <a:off x="395536" y="1628800"/>
          <a:ext cx="828092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Hoja de cálculo" r:id="rId4" imgW="9029700" imgH="1838235" progId="Excel.Sheet.8">
                  <p:embed/>
                </p:oleObj>
              </mc:Choice>
              <mc:Fallback>
                <p:oleObj name="Hoja de cálculo" r:id="rId4" imgW="9029700" imgH="183823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628800"/>
                        <a:ext cx="828092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373216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752343"/>
              </p:ext>
            </p:extLst>
          </p:nvPr>
        </p:nvGraphicFramePr>
        <p:xfrm>
          <a:off x="383177" y="1729333"/>
          <a:ext cx="8210798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Hoja de cálculo" r:id="rId4" imgW="7762943" imgH="3571875" progId="Excel.Sheet.8">
                  <p:embed/>
                </p:oleObj>
              </mc:Choice>
              <mc:Fallback>
                <p:oleObj name="Hoja de cálculo" r:id="rId4" imgW="7762943" imgH="35718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7" y="1729333"/>
                        <a:ext cx="8210798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301208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3134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FOMENTO 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605508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908548"/>
              </p:ext>
            </p:extLst>
          </p:nvPr>
        </p:nvGraphicFramePr>
        <p:xfrm>
          <a:off x="413134" y="2000225"/>
          <a:ext cx="8210799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Hoja de cálculo" r:id="rId4" imgW="7562985" imgH="3228975" progId="Excel.Sheet.8">
                  <p:embed/>
                </p:oleObj>
              </mc:Choice>
              <mc:Fallback>
                <p:oleObj name="Hoja de cálculo" r:id="rId4" imgW="7562985" imgH="3228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3134" y="2000225"/>
                        <a:ext cx="8210799" cy="32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933056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 COMISIÓN CHILENA DEL COBRE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18667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010172"/>
              </p:ext>
            </p:extLst>
          </p:nvPr>
        </p:nvGraphicFramePr>
        <p:xfrm>
          <a:off x="383176" y="1700808"/>
          <a:ext cx="829328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Hoja de cálculo" r:id="rId4" imgW="8020185" imgH="2162265" progId="Excel.Sheet.8">
                  <p:embed/>
                </p:oleObj>
              </mc:Choice>
              <mc:Fallback>
                <p:oleObj name="Hoja de cálculo" r:id="rId4" imgW="8020185" imgH="2162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00808"/>
                        <a:ext cx="8293280" cy="216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589240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SERVICIO NACIONAL DE GEOLOGÍA Y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283173"/>
              </p:ext>
            </p:extLst>
          </p:nvPr>
        </p:nvGraphicFramePr>
        <p:xfrm>
          <a:off x="383176" y="1700808"/>
          <a:ext cx="8210799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Hoja de cálculo" r:id="rId4" imgW="7858057" imgH="3829050" progId="Excel.Sheet.8">
                  <p:embed/>
                </p:oleObj>
              </mc:Choice>
              <mc:Fallback>
                <p:oleObj name="Hoja de cálculo" r:id="rId4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00808"/>
                        <a:ext cx="8210799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61048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RED NACIONAL DE VIGILANCIA VOLCÁNICA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228970"/>
              </p:ext>
            </p:extLst>
          </p:nvPr>
        </p:nvGraphicFramePr>
        <p:xfrm>
          <a:off x="383176" y="1772816"/>
          <a:ext cx="821079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Hoja de cálculo" r:id="rId4" imgW="7858057" imgH="2000250" progId="Excel.Sheet.8">
                  <p:embed/>
                </p:oleObj>
              </mc:Choice>
              <mc:Fallback>
                <p:oleObj name="Hoja de cálculo" r:id="rId4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72816"/>
                        <a:ext cx="821079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428</Words>
  <Application>Microsoft Office PowerPoint</Application>
  <PresentationFormat>Presentación en pantalla (4:3)</PresentationFormat>
  <Paragraphs>58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</vt:lpstr>
      <vt:lpstr>Hoja de cálculo de Microsoft Excel 97-2003</vt:lpstr>
      <vt:lpstr>EJECUCIÓN PRESUPUESTARIA DE GASTOS ACUMULADA AL MES DE MAYO DE 2018 PARTIDA 17: MINISTERIO DE MINERÍA</vt:lpstr>
      <vt:lpstr>Ejecución Presupuestaria de Gastos Acumulada al Mes de Mayo de 2018  Ministerio de Minería</vt:lpstr>
      <vt:lpstr>Ejecución Presupuestaria de Gastos Acumulada al Mes de Mayo de 2018  Partida 17 Ministerio de Minería</vt:lpstr>
      <vt:lpstr>Ejecución Presupuestaria de Gastos Acumulada al Mes de  Mayo de 2018  Partida 17,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EDIAZ</cp:lastModifiedBy>
  <cp:revision>20</cp:revision>
  <cp:lastPrinted>2016-08-01T14:48:41Z</cp:lastPrinted>
  <dcterms:created xsi:type="dcterms:W3CDTF">2016-08-01T14:34:00Z</dcterms:created>
  <dcterms:modified xsi:type="dcterms:W3CDTF">2018-07-27T14:49:45Z</dcterms:modified>
</cp:coreProperties>
</file>