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27-07-2018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7392725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20064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6984506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2493631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39623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9060142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832378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MAYO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julio 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45024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00955"/>
              </p:ext>
            </p:extLst>
          </p:nvPr>
        </p:nvGraphicFramePr>
        <p:xfrm>
          <a:off x="383176" y="1744216"/>
          <a:ext cx="829328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Hoja de cálculo" r:id="rId4" imgW="7858057" imgH="1828800" progId="Excel.Sheet.8">
                  <p:embed/>
                </p:oleObj>
              </mc:Choice>
              <mc:Fallback>
                <p:oleObj name="Hoja de cálculo" r:id="rId4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9328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3768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875314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acumulada al mes de mayo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$18.488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36%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mayo.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Transferencia para </a:t>
            </a:r>
            <a:r>
              <a:rPr lang="es-CL" sz="1600" b="1" dirty="0" smtClean="0">
                <a:solidFill>
                  <a:prstClr val="black"/>
                </a:solidFill>
              </a:rPr>
              <a:t>ENAMI</a:t>
            </a:r>
            <a:r>
              <a:rPr lang="es-CL" sz="1600" dirty="0" smtClean="0">
                <a:solidFill>
                  <a:prstClr val="black"/>
                </a:solidFill>
              </a:rPr>
              <a:t> se encuentra ejecutada en un 100% en el Programa de la Pequeña y Mediana Minería, por $5.600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874540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Hoja de cálculo" r:id="rId4" imgW="5448300" imgH="1838235" progId="Excel.Sheet.12">
                  <p:embed/>
                </p:oleObj>
              </mc:Choice>
              <mc:Fallback>
                <p:oleObj name="Hoja de cálculo" r:id="rId4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611393"/>
              </p:ext>
            </p:extLst>
          </p:nvPr>
        </p:nvGraphicFramePr>
        <p:xfrm>
          <a:off x="395536" y="1772816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Mayo 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814823"/>
              </p:ext>
            </p:extLst>
          </p:nvPr>
        </p:nvGraphicFramePr>
        <p:xfrm>
          <a:off x="395536" y="1628800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Hoja de cálculo" r:id="rId4" imgW="9029700" imgH="1838235" progId="Excel.Sheet.8">
                  <p:embed/>
                </p:oleObj>
              </mc:Choice>
              <mc:Fallback>
                <p:oleObj name="Hoja de cálculo" r:id="rId4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73216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52343"/>
              </p:ext>
            </p:extLst>
          </p:nvPr>
        </p:nvGraphicFramePr>
        <p:xfrm>
          <a:off x="383177" y="1729333"/>
          <a:ext cx="8210798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Hoja de cálculo" r:id="rId4" imgW="7762943" imgH="3571875" progId="Excel.Sheet.8">
                  <p:embed/>
                </p:oleObj>
              </mc:Choice>
              <mc:Fallback>
                <p:oleObj name="Hoja de cálculo" r:id="rId4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7" y="1729333"/>
                        <a:ext cx="8210798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908548"/>
              </p:ext>
            </p:extLst>
          </p:nvPr>
        </p:nvGraphicFramePr>
        <p:xfrm>
          <a:off x="413134" y="2000225"/>
          <a:ext cx="8210799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Hoja de cálculo" r:id="rId4" imgW="7562985" imgH="3228975" progId="Excel.Sheet.8">
                  <p:embed/>
                </p:oleObj>
              </mc:Choice>
              <mc:Fallback>
                <p:oleObj name="Hoja de cálculo" r:id="rId4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134" y="2000225"/>
                        <a:ext cx="8210799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33056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010172"/>
              </p:ext>
            </p:extLst>
          </p:nvPr>
        </p:nvGraphicFramePr>
        <p:xfrm>
          <a:off x="383176" y="1700808"/>
          <a:ext cx="829328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Hoja de cálculo" r:id="rId4" imgW="8020185" imgH="2162265" progId="Excel.Sheet.8">
                  <p:embed/>
                </p:oleObj>
              </mc:Choice>
              <mc:Fallback>
                <p:oleObj name="Hoja de cálculo" r:id="rId4" imgW="8020185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93280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89240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283173"/>
              </p:ext>
            </p:extLst>
          </p:nvPr>
        </p:nvGraphicFramePr>
        <p:xfrm>
          <a:off x="383176" y="1700808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00808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Mayo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228970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428</Words>
  <Application>Microsoft Office PowerPoint</Application>
  <PresentationFormat>Presentación en pantalla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Hoja de cálculo de Microsoft Excel 97-2003</vt:lpstr>
      <vt:lpstr>EJECUCIÓN PRESUPUESTARIA DE GASTOS ACUMULADA AL MES DE MAYO DE 2018 PARTIDA 17: MINISTERIO DE MINERÍA</vt:lpstr>
      <vt:lpstr>Ejecución Presupuestaria de Gastos Acumulada al Mes de Mayo de 2018  Ministerio de Minería</vt:lpstr>
      <vt:lpstr>Ejecución Presupuestaria de Gastos Acumulada al Mes de Mayo de 2018  Partida 17 Ministerio de Minería</vt:lpstr>
      <vt:lpstr>Ejecución Presupuestaria de Gastos Acumulada al Mes de  Mayo de 2018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20</cp:revision>
  <cp:lastPrinted>2016-08-01T14:48:41Z</cp:lastPrinted>
  <dcterms:created xsi:type="dcterms:W3CDTF">2016-08-01T14:34:00Z</dcterms:created>
  <dcterms:modified xsi:type="dcterms:W3CDTF">2018-07-27T14:49:45Z</dcterms:modified>
</cp:coreProperties>
</file>