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31-07-2018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</a:t>
            </a:r>
            <a:r>
              <a:rPr lang="es-CL" sz="2400" b="1" cap="all" dirty="0" smtClean="0">
                <a:latin typeface="+mn-lt"/>
              </a:rPr>
              <a:t>arzo</a:t>
            </a:r>
            <a:r>
              <a:rPr lang="es-CL" sz="2400" b="1" dirty="0" smtClean="0">
                <a:latin typeface="+mn-lt"/>
              </a:rPr>
              <a:t>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mayo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093379"/>
              </p:ext>
            </p:extLst>
          </p:nvPr>
        </p:nvGraphicFramePr>
        <p:xfrm>
          <a:off x="539552" y="1734666"/>
          <a:ext cx="8054423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Hoja de cálculo" r:id="rId4" imgW="7858057" imgH="3638460" progId="Excel.Sheet.8">
                  <p:embed/>
                </p:oleObj>
              </mc:Choice>
              <mc:Fallback>
                <p:oleObj name="Hoja de cálculo" r:id="rId4" imgW="7858057" imgH="36384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34666"/>
                        <a:ext cx="8054423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55776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98503"/>
              </p:ext>
            </p:extLst>
          </p:nvPr>
        </p:nvGraphicFramePr>
        <p:xfrm>
          <a:off x="467544" y="1988840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Hoja de cálculo" r:id="rId4" imgW="7858057" imgH="2457450" progId="Excel.Sheet.8">
                  <p:embed/>
                </p:oleObj>
              </mc:Choice>
              <mc:Fallback>
                <p:oleObj name="Hoja de cálculo" r:id="rId4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Marzo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$35.627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25%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En la </a:t>
            </a:r>
            <a:r>
              <a:rPr lang="es-CL" sz="1600" b="1" dirty="0">
                <a:solidFill>
                  <a:prstClr val="black"/>
                </a:solidFill>
              </a:rPr>
              <a:t>Subsecretaría de Energía</a:t>
            </a:r>
            <a:r>
              <a:rPr lang="es-CL" sz="1600" dirty="0">
                <a:solidFill>
                  <a:prstClr val="black"/>
                </a:solidFill>
              </a:rPr>
              <a:t>, el principal gasto corresponde al pago de la deuda flotante, que corresponde a compromisos adquiridos en el ejercicio presupuestario del maño anterior, que alcanzó a $13.534 millones, sin observarse los decretos modificatorios del presupuesto que le aumentan el presupuesto para esta asignación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Subsecretaría de Energía, la transferencia a la Empresa Nacional de Petróleo alcanzó los $2.926 millones, que corresponden a un 5% de los planificado en el año.</a:t>
            </a:r>
            <a:endParaRPr lang="es-CL" sz="16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en Marzo, un 24% de sus recursos.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Programa Energización Rural y Social presentó un avance presupuestario de </a:t>
            </a:r>
            <a:r>
              <a:rPr lang="es-CL" sz="1600">
                <a:solidFill>
                  <a:prstClr val="black"/>
                </a:solidFill>
              </a:rPr>
              <a:t>un </a:t>
            </a:r>
            <a:r>
              <a:rPr lang="es-CL" sz="1600" smtClean="0">
                <a:solidFill>
                  <a:prstClr val="black"/>
                </a:solidFill>
              </a:rPr>
              <a:t>11% </a:t>
            </a:r>
            <a:r>
              <a:rPr lang="es-CL" sz="1600" dirty="0">
                <a:solidFill>
                  <a:prstClr val="black"/>
                </a:solidFill>
              </a:rPr>
              <a:t>del total asignado, focalizado en gran parte en la deuda flotante, sin observarse los decretos modificatorios del presupuesto que le aumentan el presupuesto para esta asignación.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enero de 2018, de un 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766767"/>
              </p:ext>
            </p:extLst>
          </p:nvPr>
        </p:nvGraphicFramePr>
        <p:xfrm>
          <a:off x="539552" y="1700808"/>
          <a:ext cx="8064896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064896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024630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Hoja de cálculo" r:id="rId5" imgW="9029700" imgH="1685925" progId="Excel.Sheet.8">
                  <p:embed/>
                </p:oleObj>
              </mc:Choice>
              <mc:Fallback>
                <p:oleObj name="Hoja de cálculo" r:id="rId5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433284"/>
              </p:ext>
            </p:extLst>
          </p:nvPr>
        </p:nvGraphicFramePr>
        <p:xfrm>
          <a:off x="539553" y="1606649"/>
          <a:ext cx="8054422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Hoja de cálculo" r:id="rId4" imgW="7762943" imgH="3838485" progId="Excel.Sheet.8">
                  <p:embed/>
                </p:oleObj>
              </mc:Choice>
              <mc:Fallback>
                <p:oleObj name="Hoja de cálculo" r:id="rId4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606649"/>
                        <a:ext cx="8054422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814410"/>
              </p:ext>
            </p:extLst>
          </p:nvPr>
        </p:nvGraphicFramePr>
        <p:xfrm>
          <a:off x="467544" y="1974701"/>
          <a:ext cx="8126431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Hoja de cálculo" r:id="rId4" imgW="7562985" imgH="3038385" progId="Excel.Sheet.8">
                  <p:embed/>
                </p:oleObj>
              </mc:Choice>
              <mc:Fallback>
                <p:oleObj name="Hoja de cálculo" r:id="rId4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74701"/>
                        <a:ext cx="8126431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567018"/>
              </p:ext>
            </p:extLst>
          </p:nvPr>
        </p:nvGraphicFramePr>
        <p:xfrm>
          <a:off x="383176" y="1700808"/>
          <a:ext cx="829328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9328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46540"/>
              </p:ext>
            </p:extLst>
          </p:nvPr>
        </p:nvGraphicFramePr>
        <p:xfrm>
          <a:off x="383176" y="162880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62880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92178"/>
              </p:ext>
            </p:extLst>
          </p:nvPr>
        </p:nvGraphicFramePr>
        <p:xfrm>
          <a:off x="395072" y="1860798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072" y="1860798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541</Words>
  <Application>Microsoft Office PowerPoint</Application>
  <PresentationFormat>Presentación en pantalla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Marzo DE 2018 PARTIDA 24: MINISTERIO DE ENERGÍA</vt:lpstr>
      <vt:lpstr>Ejecución Presupuestaria de Gastos Acumulada al Mes de Marzo de 2018  Ministerio de Energía</vt:lpstr>
      <vt:lpstr>Ejecución Presupuestaria de Gastos Acumulada al Mes de Marzo de 2018  Partida 24 Ministerio de Energía</vt:lpstr>
      <vt:lpstr>Ejecución Presupuestaria de Gastos Acumulada al Mes de Marzo de 2018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29</cp:revision>
  <cp:lastPrinted>2016-08-01T15:51:15Z</cp:lastPrinted>
  <dcterms:created xsi:type="dcterms:W3CDTF">2016-08-01T15:22:37Z</dcterms:created>
  <dcterms:modified xsi:type="dcterms:W3CDTF">2018-07-31T21:21:11Z</dcterms:modified>
</cp:coreProperties>
</file>