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47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1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</a:t>
            </a:r>
            <a:r>
              <a:rPr lang="es-CL" sz="2400" b="1" dirty="0" smtClean="0">
                <a:latin typeface="+mn-lt"/>
              </a:rPr>
              <a:t>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</a:t>
            </a:r>
            <a:r>
              <a:rPr lang="es-CL" sz="2400" b="1" cap="all" dirty="0" smtClean="0">
                <a:latin typeface="+mn-lt"/>
              </a:rPr>
              <a:t>Marzo </a:t>
            </a:r>
            <a:r>
              <a:rPr lang="es-CL" sz="2400" b="1" cap="all" dirty="0" smtClean="0">
                <a:latin typeface="+mn-lt"/>
              </a:rPr>
              <a:t>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Marzo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</a:t>
            </a:r>
            <a:r>
              <a:rPr lang="es-CL" sz="1600" dirty="0" smtClean="0">
                <a:latin typeface="+mn-lt"/>
              </a:rPr>
              <a:t>192.101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</a:t>
            </a:r>
            <a:r>
              <a:rPr lang="es-CL" sz="1600" dirty="0" smtClean="0">
                <a:latin typeface="+mn-lt"/>
              </a:rPr>
              <a:t>Marzo </a:t>
            </a:r>
            <a:r>
              <a:rPr lang="es-CL" sz="1600" dirty="0" smtClean="0">
                <a:latin typeface="+mn-lt"/>
              </a:rPr>
              <a:t>evidenció un </a:t>
            </a:r>
            <a:r>
              <a:rPr lang="es-CL" sz="1600" dirty="0" smtClean="0">
                <a:latin typeface="+mn-lt"/>
              </a:rPr>
              <a:t>28%.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</a:t>
            </a:r>
            <a:r>
              <a:rPr lang="es-ES" sz="1600" dirty="0" smtClean="0"/>
              <a:t>7% </a:t>
            </a:r>
            <a:r>
              <a:rPr lang="es-ES" sz="16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</a:t>
            </a:r>
            <a:r>
              <a:rPr lang="es-CL" sz="1600" dirty="0"/>
              <a:t>2018</a:t>
            </a:r>
            <a:r>
              <a:rPr lang="es-CL" sz="1600" dirty="0" smtClean="0"/>
              <a:t>.</a:t>
            </a:r>
            <a:r>
              <a:rPr lang="es-ES" sz="1600" dirty="0"/>
              <a:t> </a:t>
            </a:r>
            <a:r>
              <a:rPr lang="es-ES" sz="1600" dirty="0" smtClean="0"/>
              <a:t>No evidencia ejecución presupuestaria.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105255"/>
              </p:ext>
            </p:extLst>
          </p:nvPr>
        </p:nvGraphicFramePr>
        <p:xfrm>
          <a:off x="467544" y="1708373"/>
          <a:ext cx="8140555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Hoja de cálculo" r:id="rId4" imgW="7515157" imgH="3952785" progId="Excel.Sheet.8">
                  <p:embed/>
                </p:oleObj>
              </mc:Choice>
              <mc:Fallback>
                <p:oleObj name="Hoja de cálculo" r:id="rId4" imgW="7515157" imgH="39527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08373"/>
                        <a:ext cx="8140555" cy="395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246</Words>
  <Application>Microsoft Office PowerPoint</Application>
  <PresentationFormat>Presentación en pantalla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 de Microsoft Excel 97-2003</vt:lpstr>
      <vt:lpstr>EJECUCIÓN PRESUPUESTARIA ACUMULADA DE GASTOS al mes de Marzo de 2018 Partida 23: MINISTERIO PÚBLICO</vt:lpstr>
      <vt:lpstr>Ejecución Presupuestaria de Gastos Acumulada al Mes de Marzo de 2018  Ministerio Público</vt:lpstr>
      <vt:lpstr>Ejecución Presupuestaria de Gastos Acumulada al Mes de Marzo de 2018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85</cp:revision>
  <cp:lastPrinted>2016-07-04T14:42:46Z</cp:lastPrinted>
  <dcterms:created xsi:type="dcterms:W3CDTF">2016-06-23T13:38:47Z</dcterms:created>
  <dcterms:modified xsi:type="dcterms:W3CDTF">2018-07-18T20:55:00Z</dcterms:modified>
</cp:coreProperties>
</file>