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672569991251094"/>
          <c:y val="3.4393769782326118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Adm.'!$Z$30:$AB$30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'Sec. y Adm.'!$Z$31:$AB$31</c:f>
              <c:numCache>
                <c:formatCode>0.0%</c:formatCode>
                <c:ptCount val="3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</c:numCache>
            </c:numRef>
          </c:val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Adm.'!$Z$30:$AB$30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'Sec. y Adm.'!$Z$32:$AB$32</c:f>
              <c:numCache>
                <c:formatCode>0.0%</c:formatCode>
                <c:ptCount val="3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06048"/>
        <c:axId val="59107584"/>
      </c:barChart>
      <c:catAx>
        <c:axId val="59106048"/>
        <c:scaling>
          <c:orientation val="minMax"/>
        </c:scaling>
        <c:delete val="0"/>
        <c:axPos val="b"/>
        <c:majorTickMark val="out"/>
        <c:minorTickMark val="none"/>
        <c:tickLblPos val="nextTo"/>
        <c:crossAx val="59107584"/>
        <c:crosses val="autoZero"/>
        <c:auto val="1"/>
        <c:lblAlgn val="ctr"/>
        <c:lblOffset val="100"/>
        <c:noMultiLvlLbl val="0"/>
      </c:catAx>
      <c:valAx>
        <c:axId val="591075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9106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4444444444444442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3E-2"/>
                  <c:y val="-6.2222222222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111111111108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111111111111108E-2"/>
                  <c:y val="-6.410256410256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Adm.'!$AM$30:$AO$30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'Sec. y Adm.'!$AM$31:$AO$31</c:f>
              <c:numCache>
                <c:formatCode>0.0%</c:formatCode>
                <c:ptCount val="3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3889107611548562E-2"/>
                  <c:y val="-4.846992813577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111329833770775E-2"/>
                  <c:y val="-2.201292189191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777777777777779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798E-3"/>
                  <c:y val="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Adm.'!$AM$30:$AO$30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'Sec. y Adm.'!$AM$32:$AO$32</c:f>
              <c:numCache>
                <c:formatCode>0.0%</c:formatCode>
                <c:ptCount val="3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10592"/>
        <c:axId val="58912128"/>
      </c:lineChart>
      <c:catAx>
        <c:axId val="5891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8912128"/>
        <c:crosses val="autoZero"/>
        <c:auto val="1"/>
        <c:lblAlgn val="ctr"/>
        <c:lblOffset val="100"/>
        <c:noMultiLvlLbl val="0"/>
      </c:catAx>
      <c:valAx>
        <c:axId val="589121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8910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065" y="7575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Marzo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9" name="Picture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Contraloría en el </a:t>
            </a:r>
            <a:r>
              <a:rPr lang="es-CL" sz="1600" dirty="0"/>
              <a:t>mes de </a:t>
            </a:r>
            <a:r>
              <a:rPr lang="es-CL" sz="1600" dirty="0" smtClean="0"/>
              <a:t>Marzo fue de $6.998 millones, equivalente a un 9,2%, superior al 8,5% registrado en igual fecha del año anterior. Con ello, la ejecución acumulada asciende a $20.746 millones, equivalente a un 27,2% respecto de la ley inicial.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En este mes no se observó nuevas modificaciones al presupuesto, manteniéndose las del mes anterior que registraron un incrementan del presupuesto en $8.560 millones y que son destinados a: Personal $ 4.471 millones, Bienes y Servicios de Consumo $250 millones y Deuda Flotante por $3.830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6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20.746.586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14.298.918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2.161.840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4.188.745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5333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8156" y="562962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01091" y="1600201"/>
          <a:ext cx="7941818" cy="4525961"/>
        </p:xfrm>
        <a:graphic>
          <a:graphicData uri="http://schemas.openxmlformats.org/drawingml/2006/table">
            <a:tbl>
              <a:tblPr/>
              <a:tblGrid>
                <a:gridCol w="337153"/>
                <a:gridCol w="399588"/>
                <a:gridCol w="362127"/>
                <a:gridCol w="2097839"/>
                <a:gridCol w="824151"/>
                <a:gridCol w="836638"/>
                <a:gridCol w="836638"/>
                <a:gridCol w="749228"/>
                <a:gridCol w="749228"/>
                <a:gridCol w="749228"/>
              </a:tblGrid>
              <a:tr h="187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8.560.108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20.746.586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4.471.758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14.298.918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250.741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2.161.840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89.838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44.900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3.884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40.720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4.188.745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512,9%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512,9%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300.401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60.868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3.827.476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2799</TotalTime>
  <Words>658</Words>
  <Application>Microsoft Office PowerPoint</Application>
  <PresentationFormat>Presentación en pantalla (4:3)</PresentationFormat>
  <Paragraphs>329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ACUMULADA al mes de Marzo de 2018 Partida 04: CONTRALORÍA GENERAL DE LA REPÚBLICA</vt:lpstr>
      <vt:lpstr>Ejecución Presupuestaria de Gastos Acumulada al mes de Marzo de 2018  Contraloría General de la República</vt:lpstr>
      <vt:lpstr>Ejecución Presupuestaria de Gastos al mes de Marzo de 2018  Contraloría General de la República</vt:lpstr>
      <vt:lpstr>Ejecución Presupuestaria de Gastos Acumulada al mes de Marzo de 2018  Contraloría General de la República</vt:lpstr>
      <vt:lpstr>Ejecución Presupuestaria de Gastos Acumulada al mes de Marzo de 2018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168</cp:revision>
  <cp:lastPrinted>2016-10-11T11:56:42Z</cp:lastPrinted>
  <dcterms:created xsi:type="dcterms:W3CDTF">2016-06-23T13:38:47Z</dcterms:created>
  <dcterms:modified xsi:type="dcterms:W3CDTF">2018-08-20T13:30:10Z</dcterms:modified>
</cp:coreProperties>
</file>