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98" r:id="rId4"/>
    <p:sldId id="300" r:id="rId5"/>
    <p:sldId id="299" r:id="rId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950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</a:t>
            </a:r>
            <a:r>
              <a:rPr lang="es-CL" sz="2000" b="1" dirty="0" smtClean="0">
                <a:latin typeface="+mn-lt"/>
              </a:rPr>
              <a:t>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 smtClean="0">
                <a:latin typeface="+mn-lt"/>
              </a:rPr>
              <a:t>23: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PÚBLICO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, agosto de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Junio 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$193.289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Junio evidenció un 47%.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12%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2018;</a:t>
            </a:r>
            <a:r>
              <a:rPr lang="es-ES" sz="1600" dirty="0" smtClean="0"/>
              <a:t> se observó un 11% de gasto.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2018 </a:t>
            </a:r>
            <a:b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77" y="2204864"/>
            <a:ext cx="409395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409395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844029"/>
              </p:ext>
            </p:extLst>
          </p:nvPr>
        </p:nvGraphicFramePr>
        <p:xfrm>
          <a:off x="468313" y="1700213"/>
          <a:ext cx="8139112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Hoja de cálculo" r:id="rId3" imgW="7515157" imgH="3952785" progId="Excel.Sheet.8">
                  <p:embed/>
                </p:oleObj>
              </mc:Choice>
              <mc:Fallback>
                <p:oleObj name="Hoja de cálculo" r:id="rId3" imgW="7515157" imgH="3952785" progId="Excel.Sheet.8">
                  <p:embed/>
                  <p:pic>
                    <p:nvPicPr>
                      <p:cNvPr id="0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00213"/>
                        <a:ext cx="8139112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8772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250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1_Tema de Office</vt:lpstr>
      <vt:lpstr>Tema de Office</vt:lpstr>
      <vt:lpstr>Imagen de mapa de bits</vt:lpstr>
      <vt:lpstr>Hoja de cálculo</vt:lpstr>
      <vt:lpstr>EJECUCIÓN PRESUPUESTARIA DE GASTOS ACUMULADA AL MES DE JUNIO DE 2018 PARTIDA 23: MINISTERIO PÚBLICO</vt:lpstr>
      <vt:lpstr>Ejecución Presupuestaria de Gastos Acumulada al Mes de Junio de 2018  Ministerio Público</vt:lpstr>
      <vt:lpstr>Presentación de PowerPoint</vt:lpstr>
      <vt:lpstr>Ejecución Presupuestaria de Gastos Acumulada al Mes de Junio de 2018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182</cp:revision>
  <cp:lastPrinted>2016-10-11T11:56:42Z</cp:lastPrinted>
  <dcterms:created xsi:type="dcterms:W3CDTF">2016-06-23T13:38:47Z</dcterms:created>
  <dcterms:modified xsi:type="dcterms:W3CDTF">2018-08-28T18:25:43Z</dcterms:modified>
</cp:coreProperties>
</file>