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17: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MINERÍA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agosto 2018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67925"/>
              </p:ext>
            </p:extLst>
          </p:nvPr>
        </p:nvGraphicFramePr>
        <p:xfrm>
          <a:off x="383176" y="1744216"/>
          <a:ext cx="821079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Hoja de cálculo" r:id="rId4" imgW="7858057" imgH="1828800" progId="Excel.Sheet.8">
                  <p:embed/>
                </p:oleObj>
              </mc:Choice>
              <mc:Fallback>
                <p:oleObj name="Hoja de cálculo" r:id="rId4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44216"/>
                        <a:ext cx="8210799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3768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0201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ejecución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del Ministerio,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acumulada al mes de junio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$22.357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44%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no presenta gasto al mes de junio.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para </a:t>
            </a:r>
            <a:r>
              <a:rPr lang="es-CL" sz="1400" b="1" dirty="0" smtClean="0">
                <a:solidFill>
                  <a:prstClr val="black"/>
                </a:solidFill>
              </a:rPr>
              <a:t>ENAMI</a:t>
            </a:r>
            <a:r>
              <a:rPr lang="es-CL" sz="1400" dirty="0" smtClean="0">
                <a:solidFill>
                  <a:prstClr val="black"/>
                </a:solidFill>
              </a:rPr>
              <a:t> se encuentra ejecutada en un 47% en el Programa de Fomento de la Pequeña y Mediana Minería, por $2.455 millones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183700"/>
              </p:ext>
            </p:extLst>
          </p:nvPr>
        </p:nvGraphicFramePr>
        <p:xfrm>
          <a:off x="1847850" y="3645024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Hoja de cálculo" r:id="rId4" imgW="5448300" imgH="1838235" progId="Excel.Sheet.12">
                  <p:embed/>
                </p:oleObj>
              </mc:Choice>
              <mc:Fallback>
                <p:oleObj name="Hoja de cálculo" r:id="rId4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50" y="3645024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267817"/>
              </p:ext>
            </p:extLst>
          </p:nvPr>
        </p:nvGraphicFramePr>
        <p:xfrm>
          <a:off x="467544" y="1772816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52466"/>
              </p:ext>
            </p:extLst>
          </p:nvPr>
        </p:nvGraphicFramePr>
        <p:xfrm>
          <a:off x="395536" y="1628800"/>
          <a:ext cx="828092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Hoja de cálculo" r:id="rId5" imgW="9029700" imgH="1838235" progId="Excel.Sheet.8">
                  <p:embed/>
                </p:oleObj>
              </mc:Choice>
              <mc:Fallback>
                <p:oleObj name="Hoja de cálculo" r:id="rId5" imgW="9029700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8092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392380"/>
              </p:ext>
            </p:extLst>
          </p:nvPr>
        </p:nvGraphicFramePr>
        <p:xfrm>
          <a:off x="383177" y="1729333"/>
          <a:ext cx="821079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Hoja de cálculo" r:id="rId4" imgW="7762943" imgH="3571875" progId="Excel.Sheet.8">
                  <p:embed/>
                </p:oleObj>
              </mc:Choice>
              <mc:Fallback>
                <p:oleObj name="Hoja de cálculo" r:id="rId4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7" y="1729333"/>
                        <a:ext cx="821079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0120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554846"/>
              </p:ext>
            </p:extLst>
          </p:nvPr>
        </p:nvGraphicFramePr>
        <p:xfrm>
          <a:off x="395536" y="2000225"/>
          <a:ext cx="8228397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Hoja de cálculo" r:id="rId4" imgW="7562985" imgH="3228975" progId="Excel.Sheet.8">
                  <p:embed/>
                </p:oleObj>
              </mc:Choice>
              <mc:Fallback>
                <p:oleObj name="Hoja de cálculo" r:id="rId4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2000225"/>
                        <a:ext cx="8228397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9997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081861"/>
              </p:ext>
            </p:extLst>
          </p:nvPr>
        </p:nvGraphicFramePr>
        <p:xfrm>
          <a:off x="383176" y="1700808"/>
          <a:ext cx="8210799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Hoja de cálculo" r:id="rId4" imgW="8020185" imgH="2162265" progId="Excel.Sheet.8">
                  <p:embed/>
                </p:oleObj>
              </mc:Choice>
              <mc:Fallback>
                <p:oleObj name="Hoja de cálculo" r:id="rId4" imgW="8020185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122734"/>
              </p:ext>
            </p:extLst>
          </p:nvPr>
        </p:nvGraphicFramePr>
        <p:xfrm>
          <a:off x="383176" y="1760190"/>
          <a:ext cx="829328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60190"/>
                        <a:ext cx="8293280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82739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389</Words>
  <Application>Microsoft Office PowerPoint</Application>
  <PresentationFormat>Presentación en pantalla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</vt:lpstr>
      <vt:lpstr>EJECUCIÓN ACUMULADA DE GASTOS PRESUPUESTARIOS AL MES DE JUNIO DE 2018 PARTIDA 17: MINISTERIO DE MINERÍA</vt:lpstr>
      <vt:lpstr>EJECUCIÓN ACUMULADA DE GASTOS A JUNIO DE 2018  PARTIDA 17 MINISTERIO DE MINERÍA</vt:lpstr>
      <vt:lpstr>EJECUCIÓN ACUMULADA DE GASTOS A JUNIO DE 2018  PARTIDA 17 MINISTERIO DE MINERÍA</vt:lpstr>
      <vt:lpstr>EJECUCIÓN ACUMULADA DE GASTOS A JUNIO DE 2018  PARTIDA 17 RESUMEN POR CAPÍTULOS</vt:lpstr>
      <vt:lpstr>EJECUCIÓN ACUMULADA DE GASTOS A JUNIO DE 2018  PARTIDA 01. CAPÍTULO 01. PROGRAMA 01:  SECRETARÍA Y ADMINISTRACIÓN GENERAL</vt:lpstr>
      <vt:lpstr>EJECUCIÓN ACUMULADA DE GASTOS A JUNIO DE 2018  PARTIDA 01. CAPÍTULO 01. PROGRAMA 02:  FOMENTO DE LA PEQUEÑA Y MEDIANA MINERÍA</vt:lpstr>
      <vt:lpstr>EJECUCIÓN ACUMULADA DE GASTOS A JUNIO DE 2018  PARTIDA 01. CAPÍTULO 02. PROGRAMA 01:  COMISIÓN CHILENA DEL COBRE</vt:lpstr>
      <vt:lpstr>EJECUCIÓN ACUMULADA DE GASTOS A JUNIO DE 2018  PARTIDA 01. CAPÍTULO 03. PROGRAMA 01:  SERVICIO NACIONAL DE GEOLOGÍA Y MINERÍA</vt:lpstr>
      <vt:lpstr>EJECUCIÓN ACUMULADA DE GASTOS A JUNIO DE 2018  PARTIDA 01. CAPÍTULO 03. PROGRAMA 02:  RED NACIONAL DE VIGILANCIA VOLCÁNICA</vt:lpstr>
      <vt:lpstr>EJECUCIÓN ACUMULADA DE GASTOS A JUNIO DE 2018  PARTIDA 01. CAPÍTULO 03. PROGRAMA 03:  PLAN NACIONAL DE GEOLOGÍA</vt:lpstr>
      <vt:lpstr>EJECUCIÓN ACUMULADA DE GASTOS A JUNIO DE 2018  PARTIDA 01.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Presupuesto Santiago</cp:lastModifiedBy>
  <cp:revision>23</cp:revision>
  <cp:lastPrinted>2016-08-01T14:48:41Z</cp:lastPrinted>
  <dcterms:created xsi:type="dcterms:W3CDTF">2016-08-01T14:34:00Z</dcterms:created>
  <dcterms:modified xsi:type="dcterms:W3CDTF">2018-08-27T19:31:05Z</dcterms:modified>
</cp:coreProperties>
</file>