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874" y="-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4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19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522" y="3499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72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8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48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37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2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260" y="2093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00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8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906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8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17: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DE MINERÍA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</a:t>
            </a:r>
            <a:r>
              <a:rPr lang="es-CL" sz="1200" b="1" dirty="0" smtClean="0">
                <a:solidFill>
                  <a:prstClr val="black"/>
                </a:solidFill>
              </a:rPr>
              <a:t>agosto 2018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17032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067925"/>
              </p:ext>
            </p:extLst>
          </p:nvPr>
        </p:nvGraphicFramePr>
        <p:xfrm>
          <a:off x="383176" y="1744216"/>
          <a:ext cx="8210799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Hoja de cálculo" r:id="rId4" imgW="7858057" imgH="1828800" progId="Excel.Sheet.8">
                  <p:embed/>
                </p:oleObj>
              </mc:Choice>
              <mc:Fallback>
                <p:oleObj name="Hoja de cálculo" r:id="rId4" imgW="7858057" imgH="182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44216"/>
                        <a:ext cx="8210799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3768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0201"/>
              </p:ext>
            </p:extLst>
          </p:nvPr>
        </p:nvGraphicFramePr>
        <p:xfrm>
          <a:off x="383176" y="1772816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Hoja de cálculo" r:id="rId4" imgW="7858057" imgH="2000250" progId="Excel.Sheet.8">
                  <p:embed/>
                </p:oleObj>
              </mc:Choice>
              <mc:Fallback>
                <p:oleObj name="Hoja de cálculo" r:id="rId4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72816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ejecución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del Ministerio,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acumulada al mes de junio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$22.357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44%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 smtClean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Programa 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Capacitación y Transferencia Tecnológica Pequeña Minería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Artesanal”, con recursos aprobados por $2.075 millones, no presenta gasto al mes de junio.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 Transferencia para </a:t>
            </a:r>
            <a:r>
              <a:rPr lang="es-CL" sz="1400" b="1" dirty="0" smtClean="0">
                <a:solidFill>
                  <a:prstClr val="black"/>
                </a:solidFill>
              </a:rPr>
              <a:t>ENAMI</a:t>
            </a:r>
            <a:r>
              <a:rPr lang="es-CL" sz="1400" dirty="0" smtClean="0">
                <a:solidFill>
                  <a:prstClr val="black"/>
                </a:solidFill>
              </a:rPr>
              <a:t> se encuentra ejecutada en un 47% en el Programa de Fomento de la Pequeña y Mediana Minería, por $2.455 millones</a:t>
            </a:r>
            <a:r>
              <a:rPr lang="es-CL" sz="1600" dirty="0" smtClean="0">
                <a:solidFill>
                  <a:prstClr val="black"/>
                </a:solidFill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183700"/>
              </p:ext>
            </p:extLst>
          </p:nvPr>
        </p:nvGraphicFramePr>
        <p:xfrm>
          <a:off x="1847850" y="3645024"/>
          <a:ext cx="54483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Hoja de cálculo" r:id="rId4" imgW="5448300" imgH="1838235" progId="Excel.Sheet.12">
                  <p:embed/>
                </p:oleObj>
              </mc:Choice>
              <mc:Fallback>
                <p:oleObj name="Hoja de cálculo" r:id="rId4" imgW="5448300" imgH="18382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47850" y="3645024"/>
                        <a:ext cx="544830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55963"/>
            <a:ext cx="7758063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267817"/>
              </p:ext>
            </p:extLst>
          </p:nvPr>
        </p:nvGraphicFramePr>
        <p:xfrm>
          <a:off x="467544" y="1772816"/>
          <a:ext cx="820891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Hoja de cálculo" r:id="rId4" imgW="7410585" imgH="1971675" progId="Excel.Sheet.8">
                  <p:embed/>
                </p:oleObj>
              </mc:Choice>
              <mc:Fallback>
                <p:oleObj name="Hoja de cálculo" r:id="rId4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72816"/>
                        <a:ext cx="8208912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573016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1719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752466"/>
              </p:ext>
            </p:extLst>
          </p:nvPr>
        </p:nvGraphicFramePr>
        <p:xfrm>
          <a:off x="395536" y="1628800"/>
          <a:ext cx="828092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Hoja de cálculo" r:id="rId5" imgW="9029700" imgH="1838235" progId="Excel.Sheet.8">
                  <p:embed/>
                </p:oleObj>
              </mc:Choice>
              <mc:Fallback>
                <p:oleObj name="Hoja de cálculo" r:id="rId5" imgW="9029700" imgH="18382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536" y="1628800"/>
                        <a:ext cx="828092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44013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392380"/>
              </p:ext>
            </p:extLst>
          </p:nvPr>
        </p:nvGraphicFramePr>
        <p:xfrm>
          <a:off x="383177" y="1729333"/>
          <a:ext cx="8210798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Hoja de cálculo" r:id="rId4" imgW="7762943" imgH="3571875" progId="Excel.Sheet.8">
                  <p:embed/>
                </p:oleObj>
              </mc:Choice>
              <mc:Fallback>
                <p:oleObj name="Hoja de cálculo" r:id="rId4" imgW="7762943" imgH="3571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7" y="1729333"/>
                        <a:ext cx="8210798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301208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05508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554846"/>
              </p:ext>
            </p:extLst>
          </p:nvPr>
        </p:nvGraphicFramePr>
        <p:xfrm>
          <a:off x="395536" y="2000225"/>
          <a:ext cx="8228397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Hoja de cálculo" r:id="rId4" imgW="7562985" imgH="3228975" progId="Excel.Sheet.8">
                  <p:embed/>
                </p:oleObj>
              </mc:Choice>
              <mc:Fallback>
                <p:oleObj name="Hoja de cálculo" r:id="rId4" imgW="7562985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2000225"/>
                        <a:ext cx="8228397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99997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18667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081861"/>
              </p:ext>
            </p:extLst>
          </p:nvPr>
        </p:nvGraphicFramePr>
        <p:xfrm>
          <a:off x="383176" y="1700808"/>
          <a:ext cx="8210799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Hoja de cálculo" r:id="rId4" imgW="8020185" imgH="2162265" progId="Excel.Sheet.8">
                  <p:embed/>
                </p:oleObj>
              </mc:Choice>
              <mc:Fallback>
                <p:oleObj name="Hoja de cálculo" r:id="rId4" imgW="8020185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00808"/>
                        <a:ext cx="8210799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122734"/>
              </p:ext>
            </p:extLst>
          </p:nvPr>
        </p:nvGraphicFramePr>
        <p:xfrm>
          <a:off x="383176" y="1760190"/>
          <a:ext cx="8293280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Hoja de cálculo" r:id="rId4" imgW="7858057" imgH="3829050" progId="Excel.Sheet.8">
                  <p:embed/>
                </p:oleObj>
              </mc:Choice>
              <mc:Fallback>
                <p:oleObj name="Hoja de cálculo" r:id="rId4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60190"/>
                        <a:ext cx="8293280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882739"/>
              </p:ext>
            </p:extLst>
          </p:nvPr>
        </p:nvGraphicFramePr>
        <p:xfrm>
          <a:off x="383176" y="1772816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Hoja de cálculo" r:id="rId4" imgW="7858057" imgH="2000250" progId="Excel.Sheet.8">
                  <p:embed/>
                </p:oleObj>
              </mc:Choice>
              <mc:Fallback>
                <p:oleObj name="Hoja de cálculo" r:id="rId4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72816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389</Words>
  <Application>Microsoft Office PowerPoint</Application>
  <PresentationFormat>Presentación en pantalla (4:3)</PresentationFormat>
  <Paragraphs>59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</vt:lpstr>
      <vt:lpstr>EJECUCIÓN ACUMULADA DE GASTOS PRESUPUESTARIOS AL MES DE JUNIO DE 2018 PARTIDA 17: MINISTERIO DE MINERÍA</vt:lpstr>
      <vt:lpstr>EJECUCIÓN ACUMULADA DE GASTOS A JUNIO DE 2018  PARTIDA 17 MINISTERIO DE MINERÍA</vt:lpstr>
      <vt:lpstr>EJECUCIÓN ACUMULADA DE GASTOS A JUNIO DE 2018  PARTIDA 17 MINISTERIO DE MINERÍA</vt:lpstr>
      <vt:lpstr>EJECUCIÓN ACUMULADA DE GASTOS A JUNIO DE 2018  PARTIDA 17 RESUMEN POR CAPÍTULOS</vt:lpstr>
      <vt:lpstr>EJECUCIÓN ACUMULADA DE GASTOS A JUNIO DE 2018  PARTIDA 01. CAPÍTULO 01. PROGRAMA 01:  SECRETARÍA Y ADMINISTRACIÓN GENERAL</vt:lpstr>
      <vt:lpstr>EJECUCIÓN ACUMULADA DE GASTOS A JUNIO DE 2018  PARTIDA 01. CAPÍTULO 01. PROGRAMA 02:  FOMENTO DE LA PEQUEÑA Y MEDIANA MINERÍA</vt:lpstr>
      <vt:lpstr>EJECUCIÓN ACUMULADA DE GASTOS A JUNIO DE 2018  PARTIDA 01. CAPÍTULO 02. PROGRAMA 01:  COMISIÓN CHILENA DEL COBRE</vt:lpstr>
      <vt:lpstr>EJECUCIÓN ACUMULADA DE GASTOS A JUNIO DE 2018  PARTIDA 01. CAPÍTULO 03. PROGRAMA 01:  SERVICIO NACIONAL DE GEOLOGÍA Y MINERÍA</vt:lpstr>
      <vt:lpstr>EJECUCIÓN ACUMULADA DE GASTOS A JUNIO DE 2018  PARTIDA 01. CAPÍTULO 03. PROGRAMA 02:  RED NACIONAL DE VIGILANCIA VOLCÁNICA</vt:lpstr>
      <vt:lpstr>EJECUCIÓN ACUMULADA DE GASTOS A JUNIO DE 2018  PARTIDA 01. CAPÍTULO 03. PROGRAMA 03:  PLAN NACIONAL DE GEOLOGÍA</vt:lpstr>
      <vt:lpstr>EJECUCIÓN ACUMULADA DE GASTOS A JUNIO DE 2018  PARTIDA 01. CAPÍTULO 03. PROGRAMA 04:  PROGRAMA DE SEGURIDAD MINERA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Presupuesto Santiago</cp:lastModifiedBy>
  <cp:revision>23</cp:revision>
  <cp:lastPrinted>2016-08-01T14:48:41Z</cp:lastPrinted>
  <dcterms:created xsi:type="dcterms:W3CDTF">2016-08-01T14:34:00Z</dcterms:created>
  <dcterms:modified xsi:type="dcterms:W3CDTF">2018-08-27T19:31:05Z</dcterms:modified>
</cp:coreProperties>
</file>