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4084511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05436976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</a:t>
            </a:r>
            <a:r>
              <a:rPr lang="es-CL" sz="2400" b="1" cap="all" dirty="0" smtClean="0">
                <a:latin typeface="+mn-lt"/>
              </a:rPr>
              <a:t>ebrero</a:t>
            </a:r>
            <a:r>
              <a:rPr lang="es-CL" sz="2400" b="1" dirty="0" smtClean="0">
                <a:latin typeface="+mn-lt"/>
              </a:rPr>
              <a:t>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abril 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306047"/>
              </p:ext>
            </p:extLst>
          </p:nvPr>
        </p:nvGraphicFramePr>
        <p:xfrm>
          <a:off x="383176" y="1744216"/>
          <a:ext cx="821079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Hoja de cálculo" r:id="rId4" imgW="7858057" imgH="1828800" progId="Excel.Sheet.8">
                  <p:embed/>
                </p:oleObj>
              </mc:Choice>
              <mc:Fallback>
                <p:oleObj name="Hoja de cálculo" r:id="rId4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1079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09689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121186"/>
              </p:ext>
            </p:extLst>
          </p:nvPr>
        </p:nvGraphicFramePr>
        <p:xfrm>
          <a:off x="383176" y="1788790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88790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acumulada al mes de febrero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$7.021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14%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Febrero.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Respecto a la deuda flotante del Capítulo de SERNAGEOMIN, se observan desembolsos por $2.017, sin observarse decretos que dispongan de estos recursos en el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509804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Hoja de cálculo" r:id="rId4" imgW="5448300" imgH="1838235" progId="Excel.Sheet.12">
                  <p:embed/>
                </p:oleObj>
              </mc:Choice>
              <mc:Fallback>
                <p:oleObj name="Hoja de cálculo" r:id="rId4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708335"/>
              </p:ext>
            </p:extLst>
          </p:nvPr>
        </p:nvGraphicFramePr>
        <p:xfrm>
          <a:off x="395536" y="1772816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Febrero 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41229"/>
              </p:ext>
            </p:extLst>
          </p:nvPr>
        </p:nvGraphicFramePr>
        <p:xfrm>
          <a:off x="395536" y="1628800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Hoja de cálculo" r:id="rId5" imgW="9029700" imgH="1838235" progId="Excel.Sheet.8">
                  <p:embed/>
                </p:oleObj>
              </mc:Choice>
              <mc:Fallback>
                <p:oleObj name="Hoja de cálculo" r:id="rId5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567714"/>
              </p:ext>
            </p:extLst>
          </p:nvPr>
        </p:nvGraphicFramePr>
        <p:xfrm>
          <a:off x="383177" y="1729333"/>
          <a:ext cx="8210798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Hoja de cálculo" r:id="rId4" imgW="7762943" imgH="3571875" progId="Excel.Sheet.8">
                  <p:embed/>
                </p:oleObj>
              </mc:Choice>
              <mc:Fallback>
                <p:oleObj name="Hoja de cálculo" r:id="rId4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7" y="1729333"/>
                        <a:ext cx="8210798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616369"/>
              </p:ext>
            </p:extLst>
          </p:nvPr>
        </p:nvGraphicFramePr>
        <p:xfrm>
          <a:off x="413134" y="2072233"/>
          <a:ext cx="8210799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Hoja de cálculo" r:id="rId4" imgW="7562985" imgH="3228975" progId="Excel.Sheet.8">
                  <p:embed/>
                </p:oleObj>
              </mc:Choice>
              <mc:Fallback>
                <p:oleObj name="Hoja de cálculo" r:id="rId4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134" y="2072233"/>
                        <a:ext cx="8210799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472416"/>
              </p:ext>
            </p:extLst>
          </p:nvPr>
        </p:nvGraphicFramePr>
        <p:xfrm>
          <a:off x="383176" y="1700808"/>
          <a:ext cx="8210799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Hoja de cálculo" r:id="rId4" imgW="8020185" imgH="1857375" progId="Excel.Sheet.8">
                  <p:embed/>
                </p:oleObj>
              </mc:Choice>
              <mc:Fallback>
                <p:oleObj name="Hoja de cálculo" r:id="rId4" imgW="8020185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050234"/>
              </p:ext>
            </p:extLst>
          </p:nvPr>
        </p:nvGraphicFramePr>
        <p:xfrm>
          <a:off x="383176" y="1760190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60190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89794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433</Words>
  <Application>Microsoft Office PowerPoint</Application>
  <PresentationFormat>Presentación en pantalla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Febrero DE 2018 PARTIDA 17: MINISTERIO DE MINERÍA</vt:lpstr>
      <vt:lpstr>Ejecución Presupuestaria de Gastos Acumulada al Mes de Febrero de 2018  Ministerio de Minería</vt:lpstr>
      <vt:lpstr>Ejecución Presupuestaria de Gastos Acumulada al Mes de Febrero de 2018  Partida 17 Ministerio de Minería</vt:lpstr>
      <vt:lpstr>Ejecución Presupuestaria de Gastos Acumulada al Mes de  Febrero de 2018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22</cp:revision>
  <cp:lastPrinted>2016-08-01T14:48:41Z</cp:lastPrinted>
  <dcterms:created xsi:type="dcterms:W3CDTF">2016-08-01T14:34:00Z</dcterms:created>
  <dcterms:modified xsi:type="dcterms:W3CDTF">2018-08-14T20:04:52Z</dcterms:modified>
</cp:coreProperties>
</file>