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3" r:id="rId5"/>
    <p:sldId id="264" r:id="rId6"/>
    <p:sldId id="299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89557795"/>
              </p:ext>
            </p:extLst>
          </p:nvPr>
        </p:nvGraphicFramePr>
        <p:xfrm>
          <a:off x="5508104" y="44624"/>
          <a:ext cx="578782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78782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febrero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14: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BIENES NACIONALES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58052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04: ADMINISTRACIÓN DE BIENES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FCE08D0-DCD0-4209-B3BA-DAB12238EC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829257"/>
              </p:ext>
            </p:extLst>
          </p:nvPr>
        </p:nvGraphicFramePr>
        <p:xfrm>
          <a:off x="386224" y="1988840"/>
          <a:ext cx="8229600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Worksheet" r:id="rId3" imgW="8648576" imgH="4143420" progId="Excel.Sheet.12">
                  <p:embed/>
                </p:oleObj>
              </mc:Choice>
              <mc:Fallback>
                <p:oleObj name="Worksheet" r:id="rId3" imgW="8648576" imgH="41434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988840"/>
                        <a:ext cx="8229600" cy="3816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2994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05: CATASTRO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EFC2D7F7-8D8F-4BBE-8AA4-25FD8D9C1E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269869"/>
              </p:ext>
            </p:extLst>
          </p:nvPr>
        </p:nvGraphicFramePr>
        <p:xfrm>
          <a:off x="414336" y="1868371"/>
          <a:ext cx="8210799" cy="141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Worksheet" r:id="rId3" imgW="8648576" imgH="1457460" progId="Excel.Sheet.12">
                  <p:embed/>
                </p:oleObj>
              </mc:Choice>
              <mc:Fallback>
                <p:oleObj name="Worksheet" r:id="rId3" imgW="8648576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68371"/>
                        <a:ext cx="8210799" cy="141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un 49% se destina a gastos operacionales (personal y bienes y servicios de consumo), recursos que al mes de febrero registraron erogaciones del 13,2% y 6,8%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febrero ascendió a </a:t>
            </a:r>
            <a:r>
              <a:rPr lang="es-CL" sz="1600" b="1" dirty="0"/>
              <a:t>$1.851 millones</a:t>
            </a:r>
            <a:r>
              <a:rPr lang="es-CL" sz="1600" dirty="0"/>
              <a:t>, es decir, un </a:t>
            </a:r>
            <a:r>
              <a:rPr lang="es-CL" sz="1600" b="1" dirty="0"/>
              <a:t>4,4%</a:t>
            </a:r>
            <a:r>
              <a:rPr lang="es-CL" sz="1600" dirty="0"/>
              <a:t> respecto de la ley inicial, gasto superior en 0,9 puntos porcentuales respecto a igual mes del año 2017.  Con ello, la ejecución acumulada es de </a:t>
            </a:r>
            <a:r>
              <a:rPr lang="es-CL" sz="1600" b="1" dirty="0"/>
              <a:t>$2.892 millones</a:t>
            </a:r>
            <a:r>
              <a:rPr lang="es-CL" sz="1600" dirty="0"/>
              <a:t>, equivalente a un </a:t>
            </a:r>
            <a:r>
              <a:rPr lang="es-CL" sz="1600" b="1" dirty="0"/>
              <a:t>6,9%</a:t>
            </a:r>
            <a:r>
              <a:rPr lang="es-CL" sz="1600" dirty="0"/>
              <a:t> del presupuesto inicial.  Dicha erogación es inferior en 0,4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55,5% del presupuesto vigente, se concentra en el Programa Administración de Bienes, que al mes de febrero alcanzó niveles de ejecución del 2,6%, calculados respecto al presupuesto vigente, siendo al mismo tiempo el programa con menor erogación en el período.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El programa Subsecretaría de Bienes Nacionales es el que presenta la ejecución mayor con un 14,1%.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La Partida no presenta al mes de febrero modificaciones al presupuesto inicial, sin embargo, el </a:t>
            </a:r>
            <a:r>
              <a:rPr lang="es-CL" sz="1600" b="1" dirty="0"/>
              <a:t>servicio de la deuda </a:t>
            </a:r>
            <a:r>
              <a:rPr lang="es-CL" sz="1600" dirty="0"/>
              <a:t>registró un gasto por sobre lo aprobado que alcanzó los </a:t>
            </a:r>
            <a:r>
              <a:rPr lang="es-CL" sz="1600" b="1" i="1" dirty="0"/>
              <a:t>$328 millones</a:t>
            </a:r>
            <a:r>
              <a:rPr lang="es-CL" sz="1600" dirty="0"/>
              <a:t>, afectando a todos los Programas: Subsecretaría de Bienes Nacionales ($181 millones); Regularización ($26 millones); Administración de Bienes ($71 millones); y, Catastro ($50 millones), destinados al pago de las obligaciones devengadas al 31 de diciembre de 2017 (deuda flotante), sin que se verifique a la fecha los decretos de modificación presupuestaria respectivos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003" y="42210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24E467F8-4209-462F-91AF-A3BC9D437C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408400"/>
              </p:ext>
            </p:extLst>
          </p:nvPr>
        </p:nvGraphicFramePr>
        <p:xfrm>
          <a:off x="414338" y="1724101"/>
          <a:ext cx="8190821" cy="24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Worksheet" r:id="rId3" imgW="8105879" imgH="2600370" progId="Excel.Sheet.12">
                  <p:embed/>
                </p:oleObj>
              </mc:Choice>
              <mc:Fallback>
                <p:oleObj name="Worksheet" r:id="rId3" imgW="8105879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24101"/>
                        <a:ext cx="8190821" cy="249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Bienes Nacionales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DE974F8-9386-4D5D-8BBE-7C907451C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91253"/>
            <a:ext cx="4068506" cy="249562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E31A3FE-EB41-47A8-8058-AA460F66C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416" y="1791253"/>
            <a:ext cx="4068506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17760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FFADB8A-3842-44F3-BFE4-9B05E1D9F2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073145"/>
              </p:ext>
            </p:extLst>
          </p:nvPr>
        </p:nvGraphicFramePr>
        <p:xfrm>
          <a:off x="386224" y="1724100"/>
          <a:ext cx="8420100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6224" y="1724100"/>
                        <a:ext cx="8420100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419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01: SUBSECRETARÍA DE BIENES NACIONALES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9C606EEA-8E15-4F55-A9A5-5D6F33825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321227"/>
              </p:ext>
            </p:extLst>
          </p:nvPr>
        </p:nvGraphicFramePr>
        <p:xfrm>
          <a:off x="414336" y="1988840"/>
          <a:ext cx="8229600" cy="3121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Worksheet" r:id="rId3" imgW="8648576" imgH="3362310" progId="Excel.Sheet.12">
                  <p:embed/>
                </p:oleObj>
              </mc:Choice>
              <mc:Fallback>
                <p:oleObj name="Worksheet" r:id="rId3" imgW="8648576" imgH="33623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29600" cy="3121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8746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03: REGULARIZACIÓN DE LA PROPIEDAD RAÍZ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67369D1C-86CB-43F2-89A9-ACF7DE9DC2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261438"/>
              </p:ext>
            </p:extLst>
          </p:nvPr>
        </p:nvGraphicFramePr>
        <p:xfrm>
          <a:off x="414336" y="1868116"/>
          <a:ext cx="8201488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Worksheet" r:id="rId3" imgW="8648576" imgH="2419470" progId="Excel.Sheet.12">
                  <p:embed/>
                </p:oleObj>
              </mc:Choice>
              <mc:Fallback>
                <p:oleObj name="Worksheet" r:id="rId3" imgW="8648576" imgH="24194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68116"/>
                        <a:ext cx="8201488" cy="241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53245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14, Capítulo 01, Programa 04: ADMINISTRACIÓN DE BIENES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C12BABF5-5040-4A16-8963-8059A233CA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296547"/>
              </p:ext>
            </p:extLst>
          </p:nvPr>
        </p:nvGraphicFramePr>
        <p:xfrm>
          <a:off x="411254" y="1988839"/>
          <a:ext cx="8229600" cy="3335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Worksheet" r:id="rId3" imgW="8648576" imgH="3514860" progId="Excel.Sheet.12">
                  <p:embed/>
                </p:oleObj>
              </mc:Choice>
              <mc:Fallback>
                <p:oleObj name="Worksheet" r:id="rId3" imgW="8648576" imgH="35148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39"/>
                        <a:ext cx="8229600" cy="3335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669</Words>
  <Application>Microsoft Office PowerPoint</Application>
  <PresentationFormat>Presentación en pantalla (4:3)</PresentationFormat>
  <Paragraphs>53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 acumulada al mes de febrero de 2018 Partida 14: MINISTERIO DE BIENES NACIONALES</vt:lpstr>
      <vt:lpstr>Ejecución Presupuestaria de Gastos del Ministerio de Bienes Nacionales acumulada al mes de febrero de 2018 </vt:lpstr>
      <vt:lpstr>Ejecución Presupuestaria de Gastos del Ministerio de Bienes Nacionales acumulada al mes de febrero de 2018 </vt:lpstr>
      <vt:lpstr>Ejecución Presupuestaria de Gastos del Ministerio de Bienes Nacionales acumulada al mes de febrero de 2018 </vt:lpstr>
      <vt:lpstr>Ejecución Presupuestaria de Gastos del Ministerio de Bienes Nacionales acumulada al mes de febrero de 2018 </vt:lpstr>
      <vt:lpstr>Ejecución Presupuestaria de Gastos Partida 14, Resumen por Capítulos acumulada al mes de febrero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177</cp:revision>
  <cp:lastPrinted>2018-06-11T15:48:09Z</cp:lastPrinted>
  <dcterms:created xsi:type="dcterms:W3CDTF">2016-06-23T13:38:47Z</dcterms:created>
  <dcterms:modified xsi:type="dcterms:W3CDTF">2018-08-01T19:44:45Z</dcterms:modified>
</cp:coreProperties>
</file>