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31960694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49994869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49994869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</a:t>
            </a:r>
            <a:r>
              <a:rPr lang="es-CL" sz="2400" b="1" smtClean="0">
                <a:latin typeface="+mn-lt"/>
              </a:rPr>
              <a:t>PRESUPUESTARIA 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Febrero 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03</a:t>
            </a:r>
            <a:r>
              <a:rPr lang="es-CL" sz="2400" b="1" dirty="0" smtClean="0">
                <a:latin typeface="+mn-lt"/>
              </a:rPr>
              <a:t>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DE APOYO PRESUPUESTARIO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37950"/>
              </p:ext>
            </p:extLst>
          </p:nvPr>
        </p:nvGraphicFramePr>
        <p:xfrm>
          <a:off x="414336" y="1856470"/>
          <a:ext cx="8210799" cy="3300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Hoja de cálculo" r:id="rId3" imgW="7858057" imgH="3066960" progId="Excel.Sheet.8">
                  <p:embed/>
                </p:oleObj>
              </mc:Choice>
              <mc:Fallback>
                <p:oleObj name="Hoja de cálculo" r:id="rId3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6470"/>
                        <a:ext cx="8210799" cy="33007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Febrero de 2018,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$76.300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13%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$4.774 millones (5% de ejecución), que corresponden a compromisos de arrastre de iniciativas de inversión identificadas el año 2018, correspondiente a un total de 21 proyectos.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142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ejecutaron un 0,2%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1,4%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Perfeccionamiento: 3,8%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Habilitación: 5%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0,2%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27224"/>
            <a:ext cx="7128791" cy="373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27224"/>
            <a:ext cx="6768751" cy="359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93059"/>
              </p:ext>
            </p:extLst>
          </p:nvPr>
        </p:nvGraphicFramePr>
        <p:xfrm>
          <a:off x="467544" y="1988840"/>
          <a:ext cx="8140555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Hoja de cálculo" r:id="rId3" imgW="7410585" imgH="2123985" progId="Excel.Sheet.8">
                  <p:embed/>
                </p:oleObj>
              </mc:Choice>
              <mc:Fallback>
                <p:oleObj name="Hoja de cálculo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40555" cy="2448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354183"/>
              </p:ext>
            </p:extLst>
          </p:nvPr>
        </p:nvGraphicFramePr>
        <p:xfrm>
          <a:off x="402027" y="2132856"/>
          <a:ext cx="8206071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Hoja de cálculo" r:id="rId4" imgW="7886700" imgH="1228725" progId="Excel.Sheet.8">
                  <p:embed/>
                </p:oleObj>
              </mc:Choice>
              <mc:Fallback>
                <p:oleObj name="Hoja de cálculo" r:id="rId4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7" y="2132856"/>
                        <a:ext cx="8206071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1256"/>
              </p:ext>
            </p:extLst>
          </p:nvPr>
        </p:nvGraphicFramePr>
        <p:xfrm>
          <a:off x="414336" y="1856470"/>
          <a:ext cx="8201487" cy="1356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6470"/>
                        <a:ext cx="8201487" cy="1356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458131"/>
              </p:ext>
            </p:extLst>
          </p:nvPr>
        </p:nvGraphicFramePr>
        <p:xfrm>
          <a:off x="414336" y="1988840"/>
          <a:ext cx="8201488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Hoja de cálculo" r:id="rId3" imgW="7086600" imgH="980985" progId="Excel.Sheet.8">
                  <p:embed/>
                </p:oleObj>
              </mc:Choice>
              <mc:Fallback>
                <p:oleObj name="Hoja de cálculo" r:id="rId3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01488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174067"/>
              </p:ext>
            </p:extLst>
          </p:nvPr>
        </p:nvGraphicFramePr>
        <p:xfrm>
          <a:off x="397495" y="1661889"/>
          <a:ext cx="8229600" cy="4575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Hoja de cálculo" r:id="rId3" imgW="8020185" imgH="4143375" progId="Excel.Sheet.8">
                  <p:embed/>
                </p:oleObj>
              </mc:Choice>
              <mc:Fallback>
                <p:oleObj name="Hoja de cálculo" r:id="rId3" imgW="8020185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7495" y="1661889"/>
                        <a:ext cx="8229600" cy="4575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421</Words>
  <Application>Microsoft Office PowerPoint</Application>
  <PresentationFormat>Presentación en pantalla (4:3)</PresentationFormat>
  <Paragraphs>50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</vt:lpstr>
      <vt:lpstr>EJECUCIÓN PRESUPUESTARIA ACUMULADA DE GASTOS al mes de Febrero de 2018 Partida 03: PODER JUDICIAL</vt:lpstr>
      <vt:lpstr>Ejecución Presupuestaria de Gastos Acumulada al Mes de Febrero de 2018  Poder Judicial</vt:lpstr>
      <vt:lpstr>Ejecución Presupuestaria de Gastos Acumulada al Mes de Febrero de 2018  Poder Judicial</vt:lpstr>
      <vt:lpstr>Ejecución Presupuestaria de Gastos Acumulada al Mes de Febrero de 2018  Poder Judicial</vt:lpstr>
      <vt:lpstr>Ejecución Presupuestaria de Gastos Acumulada al Mes de Febrero de 2018  Partida 03 Poder Judicial</vt:lpstr>
      <vt:lpstr>Ejecución Presupuestaria de Gastos Acumulada al Mes de Febrero de 2018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92</cp:revision>
  <cp:lastPrinted>2016-07-04T14:42:46Z</cp:lastPrinted>
  <dcterms:created xsi:type="dcterms:W3CDTF">2016-06-23T13:38:47Z</dcterms:created>
  <dcterms:modified xsi:type="dcterms:W3CDTF">2018-08-14T18:14:19Z</dcterms:modified>
</cp:coreProperties>
</file>