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299" r:id="rId5"/>
    <p:sldId id="264" r:id="rId6"/>
    <p:sldId id="263" r:id="rId7"/>
    <p:sldId id="265" r:id="rId8"/>
    <p:sldId id="267" r:id="rId9"/>
    <p:sldId id="268" r:id="rId10"/>
    <p:sldId id="271" r:id="rId1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374" autoAdjust="0"/>
  </p:normalViewPr>
  <p:slideViewPr>
    <p:cSldViewPr>
      <p:cViewPr varScale="1">
        <p:scale>
          <a:sx n="111" d="100"/>
          <a:sy n="111" d="100"/>
        </p:scale>
        <p:origin x="153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985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529292713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218BA53C-194C-44CF-9C28-34C937B4A94D}"/>
              </a:ext>
            </a:extLst>
          </p:cNvPr>
          <p:cNvSpPr/>
          <p:nvPr userDrawn="1"/>
        </p:nvSpPr>
        <p:spPr>
          <a:xfrm>
            <a:off x="457200" y="6411954"/>
            <a:ext cx="8229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AGOSTO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27:</a:t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octubre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|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8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8965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06B2F522-69D1-4789-A377-D29A3D006900}"/>
              </a:ext>
            </a:extLst>
          </p:cNvPr>
          <p:cNvSpPr/>
          <p:nvPr/>
        </p:nvSpPr>
        <p:spPr>
          <a:xfrm>
            <a:off x="149338" y="6237312"/>
            <a:ext cx="5790813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196752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Para el año 2018 la Partida presenta un presupuesto aprobado de </a:t>
            </a:r>
            <a:r>
              <a:rPr lang="es-CL" sz="1400" b="1" dirty="0"/>
              <a:t>$52.845 </a:t>
            </a:r>
            <a:r>
              <a:rPr lang="es-CL" sz="1400" dirty="0"/>
              <a:t>millones, con un 62% de los recursos destinado a transferencias corrientes, los que al mes de AGOSTO registraron erogaciones del 94% sobre el presupuesto vigente y en línea con su gasto histórico.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La ejecución del Ministerio del mes de AGOSTO ascendió a </a:t>
            </a:r>
            <a:r>
              <a:rPr lang="es-CL" sz="1400" b="1" dirty="0"/>
              <a:t>$2.564 millones</a:t>
            </a:r>
            <a:r>
              <a:rPr lang="es-CL" sz="1400" dirty="0"/>
              <a:t>, es decir, un </a:t>
            </a:r>
            <a:r>
              <a:rPr lang="es-CL" sz="1400" b="1" dirty="0"/>
              <a:t>4,9% </a:t>
            </a:r>
            <a:r>
              <a:rPr lang="es-CL" sz="1400" dirty="0"/>
              <a:t>respecto de la ley inicial, gasto inferior al registrado a igual mes del año 2017 (1,2 puntos porcentuales).  Por su parte, la ejecución acumulada al octavo mes de 2018 asciende a </a:t>
            </a:r>
            <a:r>
              <a:rPr lang="es-CL" sz="1400" b="1" dirty="0"/>
              <a:t>$42.136 millones</a:t>
            </a:r>
            <a:r>
              <a:rPr lang="es-CL" sz="1400" dirty="0"/>
              <a:t>, equivalente a un </a:t>
            </a:r>
            <a:r>
              <a:rPr lang="es-CL" sz="1400" b="1" dirty="0"/>
              <a:t>79,7%</a:t>
            </a:r>
            <a:r>
              <a:rPr lang="es-CL" sz="1400" dirty="0"/>
              <a:t> del presupuesto inicial que ha experimentado modificaciones en el subtítulo 23 “prestaciones de seguridad social” por la aplicación de la Ley de Incentivo al Retiro (con un incremento de $263 millones) y su respectivo ajuste en el subtítulo 21 “gastos en personal” (se reduce en $138 millones).  Adicionalmente presenta incrementos de $302 millones en “transferencias corrientes” y $84 millones para el pago del servicio de la deuda (deuda flotante), por su parte “bienes y servicios de consumo” se reduce en $387 millones.  La erogación acumulada se encuentra en línea a igual periodo del ejercicio anterior.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En cuanto a los programas, el 75% del presupuesto vigente, se concentra en el Servicio Nacional de la Mujer y la Equidad de Género (48%) y Prevención y Atención de la Violencia contra las Mujeres (26%), los que al mes de AGOSTO alcanzaron niveles de ejecución de 76,2% y 90,4% respectivamente, ambos calculados sobre el presupuesto vigente.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La Subsecretaría de la Mujer y la Equidad de Género es el que presenta el menor avance con un 54,3%, mientras que el programa Mujer y Trabajo es el que presenta la ejecución mayor con un 90,7%.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s-CL" sz="14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A1AD626-E337-4D78-8E57-F18CFBB00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842" y="1869235"/>
            <a:ext cx="3771832" cy="2711889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E7E9D18D-61EE-4F11-A4B0-AA92628113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0674" y="1869235"/>
            <a:ext cx="3574484" cy="2711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FC60335-920D-4C5C-AEA9-06527A9E85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1" y="1656825"/>
            <a:ext cx="7886698" cy="208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4969" y="124122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RESUMEN POR CAPÍTULOS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0BE47E7-7BD0-47A3-AA54-47D122D9D8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387" y="1700515"/>
            <a:ext cx="7886700" cy="1444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380257" y="6814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01. PROGRAMA 01:  SUBSECRETARÍA DE LA MUJER Y LA EQUIDAD DE GÉNERO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E99D7BC-52AA-419D-ABC0-D1B4CD1755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305" y="2003579"/>
            <a:ext cx="7886701" cy="2586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80941" y="62417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01:  SERVICIO NACIONAL DE LA MUJER Y LA EQUIDAD DE GÉNERO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4BB9FCA-38B2-4344-98EF-F107299CC0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89" y="1947799"/>
            <a:ext cx="7886701" cy="3448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80257" y="80455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02:  MUJER Y TRABAJO 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B7E54DF-CE9A-4A35-AC12-C11B488E86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176" y="1868116"/>
            <a:ext cx="7886701" cy="2280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80257" y="6814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03:  PREVENCION Y ATENCION DE VIOLENCIA CONTRA LAS MUJERES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6F529DC-BB13-484B-AF59-D457CE076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176" y="1911074"/>
            <a:ext cx="7987174" cy="2289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2552</TotalTime>
  <Words>468</Words>
  <Application>Microsoft Office PowerPoint</Application>
  <PresentationFormat>Presentación en pantalla (4:3)</PresentationFormat>
  <Paragraphs>34</Paragraphs>
  <Slides>9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AGOSTO DE 2018 PARTIDA 27: MINISTERIO DE LA MUJER Y LA EQUIDAD DE GÉNERO</vt:lpstr>
      <vt:lpstr>EJECUCIÓN ACUMULADA DE GASTOS A AGOSTO DE 2018  PARTIDA 27 MINISTERIO DE LA MUJER Y EQUIDAD DE GÉNERO</vt:lpstr>
      <vt:lpstr>Presentación de PowerPoint</vt:lpstr>
      <vt:lpstr>EJECUCIÓN ACUMULADA DE GASTOS A AGOSTO DE 2018  PARTIDA 27 MINISTERIO DE LA MUJER Y EQUIDAD DE GÉNERO</vt:lpstr>
      <vt:lpstr>EJECUCIÓN ACUMULADA DE GASTOS A AGOSTO DE 2018  PARTIDA 27 RESUMEN POR CAPÍTULOS</vt:lpstr>
      <vt:lpstr>EJECUCIÓN ACUMULADA DE GASTOS A AGOSTO DE 2018  PARTIDA 27. CAPÍTULO 01. PROGRAMA 01:  SUBSECRETARÍA DE LA MUJER Y LA EQUIDAD DE GÉNERO</vt:lpstr>
      <vt:lpstr>EJECUCIÓN ACUMULADA DE GASTOS A AGOSTO DE 2018  PARTIDA 27. CAPÍTULO 02. PROGRAMA 01:  SERVICIO NACIONAL DE LA MUJER Y LA EQUIDAD DE GÉNERO</vt:lpstr>
      <vt:lpstr>EJECUCIÓN ACUMULADA DE GASTOS A AGOSTO DE 2018  PARTIDA 27. CAPÍTULO 02. PROGRAMA 02:  MUJER Y TRABAJO </vt:lpstr>
      <vt:lpstr>EJECUCIÓN ACUMULADA DE GASTOS A AGOSTO DE 2018  PARTIDA 27. CAPÍTULO 02. PROGRAMA 03:  PREVENCION Y ATENCION DE VIOLENCIA CONTRA LAS MUJERES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159</cp:revision>
  <cp:lastPrinted>2016-10-11T11:56:42Z</cp:lastPrinted>
  <dcterms:created xsi:type="dcterms:W3CDTF">2016-06-23T13:38:47Z</dcterms:created>
  <dcterms:modified xsi:type="dcterms:W3CDTF">2019-01-17T12:31:24Z</dcterms:modified>
</cp:coreProperties>
</file>