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71715940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6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</a:t>
            </a:r>
            <a:r>
              <a:rPr lang="es-CL" sz="2400" b="1" smtClean="0">
                <a:latin typeface="+mn-lt"/>
              </a:rPr>
              <a:t>PRESUPUESTARIA </a:t>
            </a:r>
            <a:r>
              <a:rPr lang="es-CL" sz="2400" b="1" smtClean="0">
                <a:latin typeface="+mn-lt"/>
              </a:rPr>
              <a:t>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al mes de abril de 2018</a:t>
            </a:r>
            <a:br>
              <a:rPr lang="es-CL" sz="2400" b="1" cap="all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Partida 03</a:t>
            </a:r>
            <a:r>
              <a:rPr lang="es-CL" sz="2400" b="1" dirty="0" smtClean="0">
                <a:latin typeface="+mn-lt"/>
              </a:rPr>
              <a:t>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16562"/>
              </p:ext>
            </p:extLst>
          </p:nvPr>
        </p:nvGraphicFramePr>
        <p:xfrm>
          <a:off x="414336" y="1785342"/>
          <a:ext cx="8210799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85342"/>
                        <a:ext cx="8210799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Poder Judicial </a:t>
            </a:r>
            <a:r>
              <a:rPr lang="es-CL" sz="1600" dirty="0" smtClean="0">
                <a:latin typeface="+mn-lt"/>
              </a:rPr>
              <a:t>acumulado al mes de abril de 2018,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$164.770 </a:t>
            </a:r>
            <a:r>
              <a:rPr lang="es-CL" sz="1600" dirty="0">
                <a:latin typeface="+mn-lt"/>
              </a:rPr>
              <a:t>millones, equivalentes a un </a:t>
            </a:r>
            <a:r>
              <a:rPr lang="es-CL" sz="1600" dirty="0" smtClean="0">
                <a:latin typeface="+mn-lt"/>
              </a:rPr>
              <a:t>29% </a:t>
            </a:r>
            <a:r>
              <a:rPr lang="es-CL" sz="1600" dirty="0">
                <a:latin typeface="+mn-lt"/>
              </a:rPr>
              <a:t>de ejecución respecto al Presupuesto vigente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recursos, que ascendió a $158 millones.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$13.253 millones (14% de ejecución), que corresponden a compromisos de arrastre de iniciativas de inversión identificadas el año 2018.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142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ejecutaron un 0,2%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Formación: </a:t>
            </a:r>
            <a:r>
              <a:rPr lang="es-CL" sz="1600" dirty="0" smtClean="0"/>
              <a:t>5%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Perfeccionamiento: 22%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Habilitación: 9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Perfeccionamiento Extraordinario: </a:t>
            </a:r>
            <a:r>
              <a:rPr lang="es-CL" sz="1600" dirty="0" smtClean="0"/>
              <a:t>5%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27224"/>
            <a:ext cx="7272807" cy="359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27224"/>
            <a:ext cx="6984775" cy="3734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5811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36859"/>
              </p:ext>
            </p:extLst>
          </p:nvPr>
        </p:nvGraphicFramePr>
        <p:xfrm>
          <a:off x="467544" y="1988841"/>
          <a:ext cx="8140555" cy="2502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Hoja de cálculo" r:id="rId4" imgW="7410585" imgH="2123985" progId="Excel.Sheet.8">
                  <p:embed/>
                </p:oleObj>
              </mc:Choice>
              <mc:Fallback>
                <p:oleObj name="Hoja de cálculo" r:id="rId4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88841"/>
                        <a:ext cx="8140555" cy="25021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92483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381804"/>
              </p:ext>
            </p:extLst>
          </p:nvPr>
        </p:nvGraphicFramePr>
        <p:xfrm>
          <a:off x="402027" y="2070436"/>
          <a:ext cx="8206071" cy="1718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Hoja de cálculo" r:id="rId5" imgW="7886700" imgH="1228725" progId="Excel.Sheet.8">
                  <p:embed/>
                </p:oleObj>
              </mc:Choice>
              <mc:Fallback>
                <p:oleObj name="Hoja de cálculo" r:id="rId5" imgW="78867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2027" y="2070436"/>
                        <a:ext cx="8206071" cy="1718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161150"/>
              </p:ext>
            </p:extLst>
          </p:nvPr>
        </p:nvGraphicFramePr>
        <p:xfrm>
          <a:off x="539552" y="1856470"/>
          <a:ext cx="8076271" cy="1500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Hoja de cálculo" r:id="rId4" imgW="7762943" imgH="942975" progId="Excel.Sheet.8">
                  <p:embed/>
                </p:oleObj>
              </mc:Choice>
              <mc:Fallback>
                <p:oleObj name="Hoja de cálculo" r:id="rId4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856470"/>
                        <a:ext cx="8076271" cy="1500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172202"/>
              </p:ext>
            </p:extLst>
          </p:nvPr>
        </p:nvGraphicFramePr>
        <p:xfrm>
          <a:off x="414336" y="1916832"/>
          <a:ext cx="8118104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Hoja de cálculo" r:id="rId4" imgW="7086600" imgH="980985" progId="Excel.Sheet.8">
                  <p:embed/>
                </p:oleObj>
              </mc:Choice>
              <mc:Fallback>
                <p:oleObj name="Hoja de cálculo" r:id="rId4" imgW="7086600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118104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044503"/>
              </p:ext>
            </p:extLst>
          </p:nvPr>
        </p:nvGraphicFramePr>
        <p:xfrm>
          <a:off x="414336" y="1653505"/>
          <a:ext cx="8212759" cy="4511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Hoja de cálculo" r:id="rId4" imgW="8020185" imgH="4295685" progId="Excel.Sheet.8">
                  <p:embed/>
                </p:oleObj>
              </mc:Choice>
              <mc:Fallback>
                <p:oleObj name="Hoja de cálculo" r:id="rId4" imgW="8020185" imgH="4295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653505"/>
                        <a:ext cx="8212759" cy="4511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412</Words>
  <Application>Microsoft Office PowerPoint</Application>
  <PresentationFormat>Presentación en pantalla (4:3)</PresentationFormat>
  <Paragraphs>50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</vt:lpstr>
      <vt:lpstr>EJECUCIÓN PRESUPUESTARIA ACUMULADA DE GASTOS al mes de abril de 2018 Partida 03: PODER JUDICIAL</vt:lpstr>
      <vt:lpstr>Ejecución Presupuestaria de Gastos Acumulada al Mes de abril de 2018  Poder Judicial</vt:lpstr>
      <vt:lpstr>Ejecución Presupuestaria de Gastos Acumulada al Mes de abril de 2018  Poder Judicial</vt:lpstr>
      <vt:lpstr>Ejecución Presupuestaria de Gastos Acumulada al Mes de abril de 2018  Poder Judicial</vt:lpstr>
      <vt:lpstr>Ejecución Presupuestaria de Gastos Acumulada al Mes de abril de 2018  Partida 03 Poder Judicial</vt:lpstr>
      <vt:lpstr>Ejecución Presupuestaria de Gastos Acumulada al Mes de abril de 2018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92</cp:revision>
  <cp:lastPrinted>2016-07-04T14:42:46Z</cp:lastPrinted>
  <dcterms:created xsi:type="dcterms:W3CDTF">2016-06-23T13:38:47Z</dcterms:created>
  <dcterms:modified xsi:type="dcterms:W3CDTF">2018-07-18T13:51:00Z</dcterms:modified>
</cp:coreProperties>
</file>