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>
      <p:cViewPr>
        <p:scale>
          <a:sx n="91" d="100"/>
          <a:sy n="91" d="100"/>
        </p:scale>
        <p:origin x="-216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211596675415573"/>
          <c:y val="2.8571428571428571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Adm.'!$Z$25:$AC$25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'Sec. y Adm.'!$Z$26:$AC$26</c:f>
              <c:numCache>
                <c:formatCode>0.0%</c:formatCode>
                <c:ptCount val="4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</c:numCache>
            </c:numRef>
          </c:val>
        </c:ser>
        <c:ser>
          <c:idx val="1"/>
          <c:order val="1"/>
          <c:tx>
            <c:strRef>
              <c:f>'Sec. y Adm.'!$Y$27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9.950248756218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444444444444337E-2"/>
                  <c:y val="2.8571428571428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Adm.'!$Z$25:$AC$25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'Sec. y Adm.'!$Z$27:$AC$27</c:f>
              <c:numCache>
                <c:formatCode>0.0%</c:formatCode>
                <c:ptCount val="4"/>
                <c:pt idx="0">
                  <c:v>9.3003968743784096E-2</c:v>
                </c:pt>
                <c:pt idx="1">
                  <c:v>8.6029528538711375E-2</c:v>
                </c:pt>
                <c:pt idx="2">
                  <c:v>0.12348901952059022</c:v>
                </c:pt>
                <c:pt idx="3">
                  <c:v>7.9702721592780787E-2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210496"/>
        <c:axId val="51245056"/>
      </c:barChart>
      <c:catAx>
        <c:axId val="51210496"/>
        <c:scaling>
          <c:orientation val="minMax"/>
        </c:scaling>
        <c:delete val="0"/>
        <c:axPos val="b"/>
        <c:majorTickMark val="out"/>
        <c:minorTickMark val="none"/>
        <c:tickLblPos val="nextTo"/>
        <c:crossAx val="51245056"/>
        <c:crosses val="autoZero"/>
        <c:auto val="1"/>
        <c:lblAlgn val="ctr"/>
        <c:lblOffset val="100"/>
        <c:noMultiLvlLbl val="0"/>
      </c:catAx>
      <c:valAx>
        <c:axId val="512450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12104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Adm.'!$AM$25:$AP$25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'Sec. y Adm.'!$AM$26:$AP$26</c:f>
              <c:numCache>
                <c:formatCode>0.0%</c:formatCode>
                <c:ptCount val="4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Adm.'!$AL$27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Adm.'!$AM$25:$AP$25</c:f>
              <c:strCache>
                <c:ptCount val="4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</c:strCache>
            </c:strRef>
          </c:cat>
          <c:val>
            <c:numRef>
              <c:f>'Sec. y Adm.'!$AM$27:$AP$27</c:f>
              <c:numCache>
                <c:formatCode>0.0%</c:formatCode>
                <c:ptCount val="4"/>
                <c:pt idx="0">
                  <c:v>9.3003968743784096E-2</c:v>
                </c:pt>
                <c:pt idx="1">
                  <c:v>0.17903349728249546</c:v>
                </c:pt>
                <c:pt idx="2">
                  <c:v>0.30252251680308567</c:v>
                </c:pt>
                <c:pt idx="3">
                  <c:v>0.38222523839586647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432"/>
        <c:axId val="52904320"/>
      </c:lineChart>
      <c:catAx>
        <c:axId val="52898432"/>
        <c:scaling>
          <c:orientation val="minMax"/>
        </c:scaling>
        <c:delete val="0"/>
        <c:axPos val="b"/>
        <c:majorTickMark val="out"/>
        <c:minorTickMark val="none"/>
        <c:tickLblPos val="nextTo"/>
        <c:crossAx val="52904320"/>
        <c:crosses val="autoZero"/>
        <c:auto val="1"/>
        <c:lblAlgn val="ctr"/>
        <c:lblOffset val="100"/>
        <c:noMultiLvlLbl val="0"/>
      </c:catAx>
      <c:valAx>
        <c:axId val="529043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28984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5" name="Picture 18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Abril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4" name="Picture 1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abril,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1.622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8%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inicial y superior a la ejecución del mismo mes del año anterior (7,2%).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a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bril de la Partida Presidencia de la República totaliza 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$7.778 millones, equivalente a un 38,2%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, superior </a:t>
            </a:r>
            <a:r>
              <a:rPr lang="es-MX" sz="1600" smtClean="0">
                <a:solidFill>
                  <a:prstClr val="black"/>
                </a:solidFill>
                <a:ea typeface="+mn-ea"/>
                <a:cs typeface="+mn-cs"/>
              </a:rPr>
              <a:t>al 33% 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obtenido al mismo período del año 2017.</a:t>
            </a: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Durante este mes, no se observó modificaciones presupuestarias. Y, por lo tanto, se mantiene el incremento observado en el mes de febrero en el presupuesto vigente de $778 millones, que se descomponen en: $150 millones para Bienes y Servicios de Consumo, y </a:t>
            </a:r>
            <a:r>
              <a:rPr lang="es-CL" sz="1600" dirty="0" smtClean="0"/>
              <a:t>$628 millones en Deuda Flotante, proveniente de operaciones del año anterior.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 title="Ejecución Mensua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6672"/>
            <a:ext cx="8351837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028699" y="2890679"/>
          <a:ext cx="7086602" cy="1945005"/>
        </p:xfrm>
        <a:graphic>
          <a:graphicData uri="http://schemas.openxmlformats.org/drawingml/2006/table">
            <a:tbl>
              <a:tblPr/>
              <a:tblGrid>
                <a:gridCol w="661141"/>
                <a:gridCol w="2290380"/>
                <a:gridCol w="672947"/>
                <a:gridCol w="672947"/>
                <a:gridCol w="664092"/>
                <a:gridCol w="708365"/>
                <a:gridCol w="708365"/>
                <a:gridCol w="70836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21.129.496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7.778.675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2.563.176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7.665.700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2.802.112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1.744.035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60400" y="2037874"/>
          <a:ext cx="7823200" cy="3650615"/>
        </p:xfrm>
        <a:graphic>
          <a:graphicData uri="http://schemas.openxmlformats.org/drawingml/2006/table">
            <a:tbl>
              <a:tblPr/>
              <a:tblGrid>
                <a:gridCol w="342900"/>
                <a:gridCol w="406400"/>
                <a:gridCol w="368300"/>
                <a:gridCol w="2133600"/>
                <a:gridCol w="762000"/>
                <a:gridCol w="723900"/>
                <a:gridCol w="8001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21.129.496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7.778.675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2.563.176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7.665.700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2.802.112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1.744.035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1.744.035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1.134.932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Cambio de Mando Presidencial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609.103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2624</TotalTime>
  <Words>616</Words>
  <Application>Microsoft Office PowerPoint</Application>
  <PresentationFormat>Presentación en pantalla (4:3)</PresentationFormat>
  <Paragraphs>277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PRESUPUESTARIA DE GASTOS ACUMULADA al mes de Abril de 2018 Partida 01: PRESIDENCIA DE LA REPÚBLICA</vt:lpstr>
      <vt:lpstr>Ejecución Presupuestaria de Gastos Acumulada al mes de Abril de 2018  Presidencia de la República</vt:lpstr>
      <vt:lpstr>Presentación de PowerPoint</vt:lpstr>
      <vt:lpstr>Presentación de PowerPoint</vt:lpstr>
      <vt:lpstr>Ejecución Presupuestaria de Gastos Acumulada al mes de Abril de 2018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174</cp:revision>
  <cp:lastPrinted>2017-05-05T14:22:30Z</cp:lastPrinted>
  <dcterms:created xsi:type="dcterms:W3CDTF">2016-06-23T13:38:47Z</dcterms:created>
  <dcterms:modified xsi:type="dcterms:W3CDTF">2018-08-20T13:21:34Z</dcterms:modified>
</cp:coreProperties>
</file>