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63" r:id="rId6"/>
    <p:sldId id="265" r:id="rId7"/>
    <p:sldId id="267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Enero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Al mes de enero, el Servicio Electoral registró una ejecución que ascendió a </a:t>
            </a:r>
            <a:r>
              <a:rPr lang="es-CL" sz="1600" b="1" dirty="0"/>
              <a:t>$919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1,7%</a:t>
            </a:r>
            <a:r>
              <a:rPr lang="es-CL" sz="1600" dirty="0"/>
              <a:t> respecto al presupuesto vigente que, a la fecha no ha sufrido modificaciones.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72%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enero alcanzó un nivel de ejecución de </a:t>
            </a:r>
            <a:r>
              <a:rPr lang="es-CL" sz="1600" b="1" dirty="0"/>
              <a:t>0,1%</a:t>
            </a:r>
            <a:r>
              <a:rPr lang="es-CL" sz="1600" dirty="0"/>
              <a:t>, explicado principalmente por la temporalidad en que se ejecutan dichos recursos.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programas, </a:t>
            </a:r>
            <a:r>
              <a:rPr lang="es-CL" sz="1600" b="1" dirty="0"/>
              <a:t>Elecciones Municipales </a:t>
            </a:r>
            <a:r>
              <a:rPr lang="es-CL" sz="1600" dirty="0"/>
              <a:t>presentó el mayor </a:t>
            </a:r>
            <a:r>
              <a:rPr lang="es-CL" sz="1600" b="1" dirty="0"/>
              <a:t>avance con un 14%</a:t>
            </a:r>
            <a:r>
              <a:rPr lang="es-CL" sz="1600" dirty="0"/>
              <a:t>, destacando el nivel de ejecución del subtítulo 21 “gastos en personal” que registra un avance del 15%.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que no presenta desembolsos a la fecha, mientras que el mayor nivel de ejecución se registra en</a:t>
            </a:r>
            <a:r>
              <a:rPr lang="es-CL" sz="1600" b="1" dirty="0"/>
              <a:t> gastos en personal, con un 5,2%</a:t>
            </a:r>
            <a:r>
              <a:rPr lang="es-CL" sz="1600" dirty="0"/>
              <a:t>, que a su vez representa el 27%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414" y="319897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24100"/>
            <a:ext cx="8201488" cy="147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299992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24" y="1731266"/>
            <a:ext cx="8210799" cy="126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0148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28193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813635"/>
            <a:ext cx="8229600" cy="100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486" y="288449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78780"/>
            <a:ext cx="8210799" cy="100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374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2017 Partida 28: SERVICIO ELECTORAL</vt:lpstr>
      <vt:lpstr>Ejecución Presupuestaria de Gastos Acumulada al mes de Enero de 2017  Servicio Electoral</vt:lpstr>
      <vt:lpstr>Ejecución Presupuestaria de Gastos Acumulada al mes de Enero de 2017  Servicio Electoral</vt:lpstr>
      <vt:lpstr>Ejecución Presupuestaria de Gastos Acumulada al mes de Enero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141</cp:revision>
  <cp:lastPrinted>2016-10-11T11:56:42Z</cp:lastPrinted>
  <dcterms:created xsi:type="dcterms:W3CDTF">2016-06-23T13:38:47Z</dcterms:created>
  <dcterms:modified xsi:type="dcterms:W3CDTF">2017-05-31T21:53:33Z</dcterms:modified>
</cp:coreProperties>
</file>