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63" r:id="rId6"/>
    <p:sldId id="302" r:id="rId7"/>
    <p:sldId id="303" r:id="rId8"/>
    <p:sldId id="299" r:id="rId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ENERO </a:t>
            </a:r>
            <a:r>
              <a:rPr lang="es-CL" sz="2400" b="1" dirty="0" smtClean="0">
                <a:latin typeface="+mn-lt"/>
              </a:rPr>
              <a:t>2017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</a:t>
            </a:r>
            <a:r>
              <a:rPr lang="es-CL" sz="2400" b="1" dirty="0" smtClean="0">
                <a:latin typeface="+mn-lt"/>
              </a:rPr>
              <a:t>26: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</a:t>
            </a:r>
            <a:r>
              <a:rPr lang="es-CL" sz="2400" b="1" dirty="0" smtClean="0">
                <a:latin typeface="+mn-lt"/>
              </a:rPr>
              <a:t>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Deporte, destina a sus prioridades “</a:t>
            </a:r>
            <a:r>
              <a:rPr lang="es-CL" sz="1600" dirty="0" smtClean="0"/>
              <a:t>$</a:t>
            </a:r>
            <a:r>
              <a:rPr lang="es-CL" sz="1600" dirty="0"/>
              <a:t>61.401 millones para el desarrollo de las actividades físicas </a:t>
            </a:r>
            <a:r>
              <a:rPr lang="es-CL" sz="1600" dirty="0" smtClean="0"/>
              <a:t>y deportivas</a:t>
            </a:r>
            <a:r>
              <a:rPr lang="es-CL" sz="1600" dirty="0"/>
              <a:t>, a través de los diversos programas del </a:t>
            </a:r>
            <a:r>
              <a:rPr lang="es-CL" sz="1600" dirty="0" smtClean="0"/>
              <a:t>Instituto Nacional </a:t>
            </a:r>
            <a:r>
              <a:rPr lang="es-CL" sz="1600" dirty="0"/>
              <a:t>del Deporte y la Subsecretaría del Deporte. </a:t>
            </a:r>
            <a:r>
              <a:rPr lang="es-CL" sz="1600" dirty="0" smtClean="0"/>
              <a:t>Este presupuesto </a:t>
            </a:r>
            <a:r>
              <a:rPr lang="es-CL" sz="1600" dirty="0"/>
              <a:t>incluye recursos por $19.446 millones para </a:t>
            </a:r>
            <a:r>
              <a:rPr lang="es-CL" sz="1600" dirty="0" smtClean="0"/>
              <a:t>el Programa </a:t>
            </a:r>
            <a:r>
              <a:rPr lang="es-CL" sz="1600" dirty="0"/>
              <a:t>Liderazgo Deportivo Nacional, el cual </a:t>
            </a:r>
            <a:r>
              <a:rPr lang="es-CL" sz="1600" dirty="0" smtClean="0"/>
              <a:t>busca mejorar </a:t>
            </a:r>
            <a:r>
              <a:rPr lang="es-CL" sz="1600" dirty="0"/>
              <a:t>el desempeño del deporte de alto </a:t>
            </a:r>
            <a:r>
              <a:rPr lang="es-CL" sz="1600" dirty="0" smtClean="0"/>
              <a:t>rendimiento nacional </a:t>
            </a:r>
            <a:r>
              <a:rPr lang="es-CL" sz="1600" dirty="0"/>
              <a:t>en los grandes eventos </a:t>
            </a:r>
            <a:r>
              <a:rPr lang="es-CL" sz="1600" dirty="0" smtClean="0"/>
              <a:t>deportivos” (DIPRES).</a:t>
            </a:r>
            <a:endParaRPr lang="es-CL" sz="1600" dirty="0" smtClean="0"/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En 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M$133659278</a:t>
            </a:r>
            <a:r>
              <a:rPr lang="es-CL" sz="1600" dirty="0" smtClean="0"/>
              <a:t>, 50% de dicho monto se destina a Transferencias Corrientes, 19% a Iniciativas de Inversión y 17% a Gastos en personal el restante 14% se distribuye entre los subtítulos: 22, 23, 25, 29, 33 y 34.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 smtClean="0"/>
              <a:t>Respecto a la distribución del presupuesto entre los programas, el Instituto Nacional del Deporte concentra el 91% del presupuesto de este ministerio y a enero acumuló una ejecución de 2%.</a:t>
            </a:r>
            <a:endParaRPr lang="es-CL" sz="1600" dirty="0" smtClean="0"/>
          </a:p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/>
              <a:t>La ejecución del presupuesto del Ministerio alcanzó </a:t>
            </a:r>
            <a:r>
              <a:rPr lang="es-CL" sz="1600" dirty="0" smtClean="0"/>
              <a:t>a enero </a:t>
            </a:r>
            <a:r>
              <a:rPr lang="es-CL" sz="1600" dirty="0" smtClean="0"/>
              <a:t>2017 </a:t>
            </a:r>
            <a:r>
              <a:rPr lang="es-CL" sz="1600" dirty="0" smtClean="0"/>
              <a:t>un </a:t>
            </a:r>
            <a:r>
              <a:rPr lang="es-CL" sz="1600" dirty="0" smtClean="0"/>
              <a:t> 2,1% </a:t>
            </a:r>
            <a:r>
              <a:rPr lang="es-CL" sz="1600" dirty="0" smtClean="0"/>
              <a:t>del presupuesto </a:t>
            </a:r>
            <a:r>
              <a:rPr lang="es-CL" sz="1600" dirty="0" smtClean="0"/>
              <a:t>vigente e inicial, considerando que no hubo modificaciones presupuestarias.</a:t>
            </a:r>
            <a:endParaRPr lang="es-CL" sz="1600" dirty="0"/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2,6% </a:t>
            </a:r>
            <a:r>
              <a:rPr lang="es-CL" sz="1600" dirty="0"/>
              <a:t>del presupuesto </a:t>
            </a:r>
            <a:r>
              <a:rPr lang="es-CL" sz="1600" dirty="0" smtClean="0"/>
              <a:t>vigente a enero </a:t>
            </a:r>
            <a:r>
              <a:rPr lang="es-CL" sz="1600" dirty="0" smtClean="0"/>
              <a:t>2017, </a:t>
            </a:r>
            <a:r>
              <a:rPr lang="es-CL" sz="1600" dirty="0"/>
              <a:t>el programa </a:t>
            </a:r>
            <a:r>
              <a:rPr lang="es-CL" sz="1600" dirty="0" smtClean="0"/>
              <a:t> subsecretaría del Deporte acumuló un 5,4% de ejecución a enero.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26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1614488"/>
            <a:ext cx="8181975" cy="375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ENERO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DEL DEPORTE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51113"/>
            <a:ext cx="7992888" cy="282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SUBSECRETARÍA DEL DEPORTE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2043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988840"/>
            <a:ext cx="7096125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02,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DEPORTES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556791"/>
            <a:ext cx="8286750" cy="482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488832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</TotalTime>
  <Words>401</Words>
  <Application>Microsoft Office PowerPoint</Application>
  <PresentationFormat>Presentación en pantalla (4:3)</PresentationFormat>
  <Paragraphs>35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1_Tema de Office</vt:lpstr>
      <vt:lpstr>Tema de Office</vt:lpstr>
      <vt:lpstr>Imagen de mapa de bits</vt:lpstr>
      <vt:lpstr>EJECUCIÓN PRESUPUESTARIA DE GASTOS ACUMULADA ENERO 2017 PARTIDA 26: MINISTERIO DEL DEPORTE</vt:lpstr>
      <vt:lpstr>EJECUCIÓN PRESUPUESTARIA DE GASTOS ACUMULADA A ENERO DE 2017  PARTIDA 26 MINISTERIO DEL DEPORTE</vt:lpstr>
      <vt:lpstr>EJECUCIÓN PRESUPUESTARIA DE GASTOS ACUMULADA A ENERO 2017  PARTIDA 26 MINISTERIO DEL DEPORTE</vt:lpstr>
      <vt:lpstr>EJECUCIÓN PRESUPUESTARIA DE GASTOS ACUMULADA A ENERO 2017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118</cp:revision>
  <cp:lastPrinted>2016-07-14T20:27:16Z</cp:lastPrinted>
  <dcterms:created xsi:type="dcterms:W3CDTF">2016-06-23T13:38:47Z</dcterms:created>
  <dcterms:modified xsi:type="dcterms:W3CDTF">2017-03-28T14:50:45Z</dcterms:modified>
</cp:coreProperties>
</file>