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ENERO </a:t>
            </a:r>
            <a:r>
              <a:rPr lang="es-CL" sz="2400" b="1" dirty="0" smtClean="0">
                <a:latin typeface="+mn-lt"/>
              </a:rPr>
              <a:t>2017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26: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</a:t>
            </a:r>
            <a:r>
              <a:rPr lang="es-CL" sz="2400" b="1" dirty="0" smtClean="0">
                <a:latin typeface="+mn-lt"/>
              </a:rPr>
              <a:t>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</a:t>
            </a:r>
            <a:r>
              <a:rPr lang="es-CL" sz="1600" dirty="0" smtClean="0"/>
              <a:t>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  <a:endParaRPr lang="es-CL" sz="1600" dirty="0" smtClean="0"/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M$133659278</a:t>
            </a:r>
            <a:r>
              <a:rPr lang="es-CL" sz="1600" dirty="0" smtClean="0"/>
              <a:t>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enero acumuló una ejecución de 2%.</a:t>
            </a:r>
            <a:endParaRPr lang="es-CL" sz="1600" dirty="0" smtClean="0"/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enero </a:t>
            </a:r>
            <a:r>
              <a:rPr lang="es-CL" sz="1600" dirty="0" smtClean="0"/>
              <a:t>2017 </a:t>
            </a:r>
            <a:r>
              <a:rPr lang="es-CL" sz="1600" dirty="0" smtClean="0"/>
              <a:t>un </a:t>
            </a:r>
            <a:r>
              <a:rPr lang="es-CL" sz="1600" dirty="0" smtClean="0"/>
              <a:t> 2,1% </a:t>
            </a:r>
            <a:r>
              <a:rPr lang="es-CL" sz="1600" dirty="0" smtClean="0"/>
              <a:t>del presupuesto </a:t>
            </a:r>
            <a:r>
              <a:rPr lang="es-CL" sz="1600" dirty="0" smtClean="0"/>
              <a:t>vigente e inicial, considerando que no hubo modificaciones presupuestarias.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2,6% </a:t>
            </a:r>
            <a:r>
              <a:rPr lang="es-CL" sz="1600" dirty="0"/>
              <a:t>del presupuesto </a:t>
            </a:r>
            <a:r>
              <a:rPr lang="es-CL" sz="1600" dirty="0" smtClean="0"/>
              <a:t>vigente a enero </a:t>
            </a:r>
            <a:r>
              <a:rPr lang="es-CL" sz="1600" dirty="0" smtClean="0"/>
              <a:t>2017, </a:t>
            </a:r>
            <a:r>
              <a:rPr lang="es-CL" sz="1600" dirty="0"/>
              <a:t>el programa </a:t>
            </a:r>
            <a:r>
              <a:rPr lang="es-CL" sz="1600" dirty="0" smtClean="0"/>
              <a:t> subsecretaría del Deporte acumuló un 5,4% de ejecución a enero.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26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614488"/>
            <a:ext cx="8181975" cy="375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ENERO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51113"/>
            <a:ext cx="7992888" cy="282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SUBSECRETARÍA DEL DEPORTE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988840"/>
            <a:ext cx="709612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02,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56791"/>
            <a:ext cx="8286750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8883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401</Words>
  <Application>Microsoft Office PowerPoint</Application>
  <PresentationFormat>Presentación en pantalla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1_Tema de Office</vt:lpstr>
      <vt:lpstr>Tema de Office</vt:lpstr>
      <vt:lpstr>Imagen de mapa de bits</vt:lpstr>
      <vt:lpstr>EJECUCIÓN PRESUPUESTARIA DE GASTOS ACUMULADA ENERO 2017 PARTIDA 26: MINISTERIO DEL DEPORTE</vt:lpstr>
      <vt:lpstr>EJECUCIÓN PRESUPUESTARIA DE GASTOS ACUMULADA A ENERO DE 2017  PARTIDA 26 MINISTERIO DEL DEPORTE</vt:lpstr>
      <vt:lpstr>EJECUCIÓN PRESUPUESTARIA DE GASTOS ACUMULADA A ENERO 2017  PARTIDA 26 MINISTERIO DEL DEPORTE</vt:lpstr>
      <vt:lpstr>EJECUCIÓN PRESUPUESTARIA DE GASTOS ACUMULADA A ENERO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118</cp:revision>
  <cp:lastPrinted>2016-07-14T20:27:16Z</cp:lastPrinted>
  <dcterms:created xsi:type="dcterms:W3CDTF">2016-06-23T13:38:47Z</dcterms:created>
  <dcterms:modified xsi:type="dcterms:W3CDTF">2017-03-28T14:50:45Z</dcterms:modified>
</cp:coreProperties>
</file>