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ENERO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</a:t>
            </a:r>
            <a:r>
              <a:rPr lang="es-CL" sz="2400" b="1" dirty="0" smtClean="0">
                <a:latin typeface="+mn-lt"/>
              </a:rPr>
              <a:t>25: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</a:t>
            </a:r>
            <a:r>
              <a:rPr lang="es-CL" sz="2400" b="1" dirty="0" smtClean="0">
                <a:latin typeface="+mn-lt"/>
              </a:rPr>
              <a:t>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</a:t>
            </a:r>
            <a:r>
              <a:rPr lang="es-CL" sz="1600" dirty="0" smtClean="0"/>
              <a:t>como prioridades </a:t>
            </a:r>
            <a:r>
              <a:rPr lang="es-CL" sz="1600" dirty="0"/>
              <a:t>presupuestarias </a:t>
            </a:r>
            <a:r>
              <a:rPr lang="es-CL" sz="1600" dirty="0"/>
              <a:t>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  <a:endParaRPr lang="es-CL" sz="1600" dirty="0" smtClean="0"/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</a:t>
            </a:r>
            <a:r>
              <a:rPr lang="es-CL" sz="1600" dirty="0" smtClean="0"/>
              <a:t>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</a:t>
            </a:r>
            <a:r>
              <a:rPr lang="es-CL" sz="1600" dirty="0" smtClean="0"/>
              <a:t>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</a:t>
            </a:r>
            <a:r>
              <a:rPr lang="es-CL" sz="1600" dirty="0" smtClean="0"/>
              <a:t>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  <a:endParaRPr lang="es-CL" sz="1600" dirty="0" smtClean="0"/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enero 2017 un </a:t>
            </a:r>
            <a:r>
              <a:rPr lang="es-CL" sz="1600" dirty="0" smtClean="0"/>
              <a:t>8,8</a:t>
            </a:r>
            <a:r>
              <a:rPr lang="es-CL" sz="1600" dirty="0" smtClean="0"/>
              <a:t>% del presupuesto vigente</a:t>
            </a:r>
            <a:r>
              <a:rPr lang="es-CL" sz="1600" dirty="0"/>
              <a:t>. </a:t>
            </a:r>
            <a:r>
              <a:rPr lang="es-CL" sz="1600" dirty="0" smtClean="0"/>
              <a:t> A </a:t>
            </a:r>
            <a:r>
              <a:rPr lang="es-CL" sz="1600" dirty="0"/>
              <a:t>enero el presupuesto vigente de este ministerio no tuvo </a:t>
            </a:r>
            <a:r>
              <a:rPr lang="es-CL" sz="1600" dirty="0" smtClean="0"/>
              <a:t>modificaciones.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6,9% </a:t>
            </a:r>
            <a:r>
              <a:rPr lang="es-CL" sz="1600" dirty="0"/>
              <a:t>del presupuesto </a:t>
            </a:r>
            <a:r>
              <a:rPr lang="es-CL" sz="1600" dirty="0" smtClean="0"/>
              <a:t>vigente a enero 2017</a:t>
            </a:r>
            <a:r>
              <a:rPr lang="es-CL" sz="1600" dirty="0" smtClean="0"/>
              <a:t>,</a:t>
            </a:r>
          </a:p>
          <a:p>
            <a:pPr algn="just"/>
            <a:r>
              <a:rPr lang="es-CL" sz="1600" dirty="0" smtClean="0"/>
              <a:t>La superintendencia de Medio Ambiente alcanzó un gasto equivalente el 8,7% de </a:t>
            </a:r>
            <a:r>
              <a:rPr lang="es-CL" sz="1600" dirty="0"/>
              <a:t>su presupuesto, Servicio </a:t>
            </a:r>
            <a:r>
              <a:rPr lang="es-CL" sz="1600" dirty="0" smtClean="0"/>
              <a:t>de </a:t>
            </a:r>
            <a:r>
              <a:rPr lang="es-CL" sz="1600" dirty="0"/>
              <a:t>Evaluación </a:t>
            </a:r>
            <a:r>
              <a:rPr lang="es-CL" sz="1600" dirty="0" smtClean="0"/>
              <a:t>Ambiental 8,4% y la Subsecretaría del Medio Ambiente 3,7% de ejecución.</a:t>
            </a:r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</a:t>
            </a:r>
            <a:r>
              <a:rPr lang="es-CL" sz="1600" dirty="0" smtClean="0">
                <a:solidFill>
                  <a:srgbClr val="FF0000"/>
                </a:solidFill>
              </a:rPr>
              <a:t>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532063"/>
            <a:ext cx="81819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ENERO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16833"/>
            <a:ext cx="734377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01.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SUBSECRETARÍA DEL MEDIO AMBIENTE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628800"/>
            <a:ext cx="7096125" cy="44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02.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51013"/>
            <a:ext cx="828675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03.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846263"/>
            <a:ext cx="6257925" cy="410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414</Words>
  <Application>Microsoft Office PowerPoint</Application>
  <PresentationFormat>Presentación en pantalla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1_Tema de Office</vt:lpstr>
      <vt:lpstr>Tema de Office</vt:lpstr>
      <vt:lpstr>Imagen de mapa de bits</vt:lpstr>
      <vt:lpstr>EJECUCIÓN PRESUPUESTARIA DE GASTOS ACUMULADA ENERO 2017 PARTIDA 25: MINISTERIO DE MEDIO AMBIENTE</vt:lpstr>
      <vt:lpstr>EJECUCIÓN PRESUPUESTARIA DE GASTOS ACUMULADA A ENERO DE 2017  PARTIDA 25 MINISTERIO DEL MEDIO AMBIENTE</vt:lpstr>
      <vt:lpstr>EJECUCIÓN PRESUPUESTARIA DE GASTOS ACUMULADA A ENERO 2017  PARTIDA 25 MINISTERIO DEL MEDIO AMBIENTE</vt:lpstr>
      <vt:lpstr>EJECUCIÓN PRESUPUESTARIA DE GASTOS ACUMULADA A ENERO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118</cp:revision>
  <cp:lastPrinted>2016-07-14T20:27:16Z</cp:lastPrinted>
  <dcterms:created xsi:type="dcterms:W3CDTF">2016-06-23T13:38:47Z</dcterms:created>
  <dcterms:modified xsi:type="dcterms:W3CDTF">2017-03-28T19:44:36Z</dcterms:modified>
</cp:coreProperties>
</file>