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98" r:id="rId4"/>
    <p:sldId id="264" r:id="rId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Enero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enero de 2017,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$180.096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La ejecución a enero evidenció un 6,5%.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no se observaron desembolsos.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dirty="0"/>
              <a:t>no se observaron desembolsos.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813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854679"/>
              </p:ext>
            </p:extLst>
          </p:nvPr>
        </p:nvGraphicFramePr>
        <p:xfrm>
          <a:off x="539552" y="1761170"/>
          <a:ext cx="7920880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Hoja de cálculo" r:id="rId4" imgW="7515157" imgH="4438560" progId="Excel.Sheet.8">
                  <p:embed/>
                </p:oleObj>
              </mc:Choice>
              <mc:Fallback>
                <p:oleObj name="Hoja de cálculo" r:id="rId4" imgW="7515157" imgH="4438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61170"/>
                        <a:ext cx="7920880" cy="443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220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1_Tema de Office</vt:lpstr>
      <vt:lpstr>Tema de Office</vt:lpstr>
      <vt:lpstr>Imagen de mapa de bits</vt:lpstr>
      <vt:lpstr>Hoja de cálculo</vt:lpstr>
      <vt:lpstr>EJECUCIÓN PRESUPUESTARIA DE GASTOS ACUMULADA al mes de Enero de 2017 Partida 23: MINISTERIO PÚBLICO</vt:lpstr>
      <vt:lpstr>Ejecución Presupuestaria de Gastos Acumulada al Mes de Enero de 2017  Ministerio Público</vt:lpstr>
      <vt:lpstr>Ejecución Presupuestaria de Gastos Acumulada al Mes de Enero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78</cp:revision>
  <cp:lastPrinted>2016-07-04T14:42:46Z</cp:lastPrinted>
  <dcterms:created xsi:type="dcterms:W3CDTF">2016-06-23T13:38:47Z</dcterms:created>
  <dcterms:modified xsi:type="dcterms:W3CDTF">2017-06-09T13:28:07Z</dcterms:modified>
</cp:coreProperties>
</file>