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64" r:id="rId5"/>
    <p:sldId id="263" r:id="rId6"/>
    <p:sldId id="265" r:id="rId7"/>
    <p:sldId id="267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enero ascendió a $1.294 millones, es decir, un 4,5% respecto del presupuesto inicial que no ha sufrido modificaciones.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71%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enero alcanzó un nivel de ejecución de </a:t>
            </a:r>
            <a:r>
              <a:rPr lang="es-CL" sz="1600" b="1" dirty="0"/>
              <a:t>5%.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erogación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 desembolso de </a:t>
            </a:r>
            <a:r>
              <a:rPr lang="es-CL" sz="1600" b="1" dirty="0"/>
              <a:t>2,8% y 3,7% </a:t>
            </a:r>
            <a:r>
              <a:rPr lang="es-CL" sz="1600" dirty="0"/>
              <a:t>respectivamente y una participación dentro de la Secretaría del  53,5%.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3%</a:t>
            </a:r>
            <a:r>
              <a:rPr lang="es-CL" sz="1600" dirty="0"/>
              <a:t>, debido a los bajos niveles de ejecución registrado en el subtítulo 24 “transferencias corrientes” que alcanzó un 0,5% y una participación en el Consejo de 61%.  Asimismo, la asignación relativa a al Fondo de Apoyo a Programas Culturales presenta una erogación del 0,1%.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Respecto a los subtítulos, la mayor ejecución, se registró en el subtítulo 21 “</a:t>
            </a:r>
            <a:r>
              <a:rPr lang="es-CL" sz="1600" b="1" dirty="0"/>
              <a:t>gastos en personal”</a:t>
            </a:r>
            <a:r>
              <a:rPr lang="es-CL" sz="1600" dirty="0"/>
              <a:t>, con desembolsos que alcanzan el </a:t>
            </a:r>
            <a:r>
              <a:rPr lang="es-CL" sz="1600" b="1" dirty="0"/>
              <a:t>7,6%</a:t>
            </a:r>
            <a:r>
              <a:rPr lang="es-CL" sz="1600" dirty="0"/>
              <a:t>, mientras que el menor nivel de gasto se registra en</a:t>
            </a:r>
            <a:r>
              <a:rPr lang="es-CL" sz="1600" b="1" dirty="0"/>
              <a:t> “adquisición de activos no financieros” y “servicio de la deuda”, con un 2% y 0% respectivamente</a:t>
            </a:r>
            <a:r>
              <a:rPr lang="es-CL" sz="1600" dirty="0"/>
              <a:t>, que a su vez representan el 2,9% de los recursos contemplados en la Partida.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67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00808"/>
            <a:ext cx="8105775" cy="187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Enero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06387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72816"/>
            <a:ext cx="8201488" cy="131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44824"/>
            <a:ext cx="8163368" cy="460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72816"/>
            <a:ext cx="8300576" cy="357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401</Words>
  <Application>Microsoft Office PowerPoint</Application>
  <PresentationFormat>Presentación en pantalla (4:3)</PresentationFormat>
  <Paragraphs>28</Paragraphs>
  <Slides>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2017 Partida 20: MINISTERIO SECRETARÍA GENERAL DE GOBIERNO</vt:lpstr>
      <vt:lpstr>Ejecución Presupuestaria de Gastos Acumulada al mes de Enero de 2017  Ministerio Secretaría General de Gobierno</vt:lpstr>
      <vt:lpstr>Ejecución Presupuestaria de Gastos Acumulada al mes de Enero de 2017  Ministerio Secretaría General de Gobierno</vt:lpstr>
      <vt:lpstr>Ejecución Presupuestaria de Gastos Acumulada al mes de Enero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143</cp:revision>
  <cp:lastPrinted>2016-10-11T11:56:42Z</cp:lastPrinted>
  <dcterms:created xsi:type="dcterms:W3CDTF">2016-06-23T13:38:47Z</dcterms:created>
  <dcterms:modified xsi:type="dcterms:W3CDTF">2017-05-31T21:52:06Z</dcterms:modified>
</cp:coreProperties>
</file>