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98" r:id="rId4"/>
    <p:sldId id="300" r:id="rId5"/>
    <p:sldId id="264" r:id="rId6"/>
    <p:sldId id="263" r:id="rId7"/>
    <p:sldId id="265" r:id="rId8"/>
    <p:sldId id="269" r:id="rId9"/>
    <p:sldId id="271" r:id="rId10"/>
    <p:sldId id="273" r:id="rId11"/>
    <p:sldId id="274" r:id="rId12"/>
    <p:sldId id="275" r:id="rId13"/>
    <p:sldId id="287" r:id="rId14"/>
    <p:sldId id="288" r:id="rId15"/>
    <p:sldId id="289" r:id="rId16"/>
    <p:sldId id="290" r:id="rId1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8" d="100"/>
          <a:sy n="7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Enero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05: Fiscalización y Control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44948"/>
            <a:ext cx="8187199" cy="305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06: Subsidio Nacional al Transporte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57" y="1906123"/>
            <a:ext cx="8187199" cy="454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07: Programa de Desarrollo Logístico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96494"/>
            <a:ext cx="8210799" cy="304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1018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08: Programa de Vialidad y Transporte Urbano: SECTRA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16832"/>
            <a:ext cx="8220288" cy="299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441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02, Programa 01: Subsecretaría de Telecomunicaciones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967261"/>
            <a:ext cx="8187200" cy="398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03, Programa 01: Junta de Aeronáutica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78286"/>
            <a:ext cx="8187200" cy="270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$1.021.304 millones</a:t>
            </a:r>
            <a:r>
              <a:rPr lang="es-CL" sz="1600" dirty="0">
                <a:latin typeface="+mn-lt"/>
              </a:rPr>
              <a:t>, de los cuales un 79% se destina a transferencias corrientes y transferencias de capital, con una participación de un 64% y 15% respectivamente, recursos que a Enero registraron erogaciones del 0,8% y 0,04%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Enero ascendió a </a:t>
            </a:r>
            <a:r>
              <a:rPr lang="es-CL" sz="1600" b="1" dirty="0">
                <a:latin typeface="+mn-lt"/>
              </a:rPr>
              <a:t>$15.386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1,5%</a:t>
            </a:r>
            <a:r>
              <a:rPr lang="es-CL" sz="1600" dirty="0">
                <a:latin typeface="+mn-lt"/>
              </a:rPr>
              <a:t> respecto de la ley inicial, similar a gasto registrado a igual mes del año 2016 (1,4%).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no presenta modificaciones al mes de Enero, pese a presentar una sobre-ejecución en la Subsecretaría de Telecomunicaciones, por un monto de $5.436 millones en deuda flotante, sin que se registren los respectivos decretos modificatorios.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Secretaría y Administración General de Transportes, </a:t>
            </a:r>
            <a:r>
              <a:rPr lang="es-CL" sz="1600" dirty="0"/>
              <a:t>destacando a su vez, la participación del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 que representan el 71% de la Partida, el que al mes de Enero alcanzó una ejecución de </a:t>
            </a:r>
            <a:r>
              <a:rPr lang="es-CL" sz="1600" b="1" dirty="0"/>
              <a:t>0,8%</a:t>
            </a:r>
            <a:r>
              <a:rPr lang="es-CL" sz="1600" dirty="0"/>
              <a:t> respecto al presupuesto vigente.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La </a:t>
            </a:r>
            <a:r>
              <a:rPr lang="es-CL" sz="1600" b="1" dirty="0"/>
              <a:t>Subsecretaría de Telecomunicaciones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22,1%</a:t>
            </a:r>
            <a:r>
              <a:rPr lang="es-CL" sz="1600" dirty="0"/>
              <a:t>, explicado por el nivel de erogación asociado al servicio de la deuda, en especial por los gastos asociados al pago de la deuda flotante que a Enero presenta una sobre-ejecución de </a:t>
            </a:r>
            <a:r>
              <a:rPr lang="es-CL" sz="1600" b="1" dirty="0"/>
              <a:t>$5.436 millones, </a:t>
            </a:r>
            <a:r>
              <a:rPr lang="es-CL" sz="1600" dirty="0"/>
              <a:t>representando el 88% de las erogaciones registradas a Enero.  Por el contrario, si no se considera dicho gasto, la ejecución de la Subsecretaría alcanzaría un 2,7% del presupuesto vigente.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Mientras que el Programa </a:t>
            </a:r>
            <a:r>
              <a:rPr lang="es-CL" sz="1600" b="1" dirty="0"/>
              <a:t>Transantiago </a:t>
            </a:r>
            <a:r>
              <a:rPr lang="es-CL" sz="1600" dirty="0"/>
              <a:t>es la que presenta la </a:t>
            </a:r>
            <a:r>
              <a:rPr lang="es-CL" sz="1600" b="1" dirty="0"/>
              <a:t>ejecución menor con un 0,4%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8201488" cy="265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19,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21600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915026"/>
            <a:ext cx="8201488" cy="230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01: Secretaría y Administración General de Transporte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95432"/>
            <a:ext cx="8201488" cy="330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02: Empresa de los Ferrocarriles del Estado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91532"/>
            <a:ext cx="8187200" cy="329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03: Transantiago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68" y="1844824"/>
            <a:ext cx="820148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04: Unidad Operativa de Control de Tránsito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68116"/>
            <a:ext cx="8196511" cy="314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3037</TotalTime>
  <Words>739</Words>
  <Application>Microsoft Office PowerPoint</Application>
  <PresentationFormat>Presentación en pantalla (4:3)</PresentationFormat>
  <Paragraphs>65</Paragraphs>
  <Slides>15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2017 Partida 19: MINISTERIO DE TRANSPORTES Y TELECOMUNICACIONES</vt:lpstr>
      <vt:lpstr>Ejecución Presupuestaria de Gastos Acumulada al Mes de Enero de 2017  Ministerio de Transportes y Telecomunicaciones</vt:lpstr>
      <vt:lpstr>Ejecución Presupuestaria de Gastos Acumulada al Mes de Enero de 2017  Ministerio de Transportes y Telecomunicaciones</vt:lpstr>
      <vt:lpstr>Ejecución Presupuestaria de Gastos Acumulada al Mes de Enero de 2017  Ministerio de Transportes y Telecomunicaciones</vt:lpstr>
      <vt:lpstr>Ejecución Presupuestaria de Gastos Acumulada al mes de Enero de 2017  Partida 19,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166</cp:revision>
  <cp:lastPrinted>2017-05-12T12:49:10Z</cp:lastPrinted>
  <dcterms:created xsi:type="dcterms:W3CDTF">2016-06-23T13:38:47Z</dcterms:created>
  <dcterms:modified xsi:type="dcterms:W3CDTF">2017-05-25T15:56:21Z</dcterms:modified>
</cp:coreProperties>
</file>