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1"/>
  </p:notesMasterIdLst>
  <p:handoutMasterIdLst>
    <p:handoutMasterId r:id="rId12"/>
  </p:handoutMasterIdLst>
  <p:sldIdLst>
    <p:sldId id="256" r:id="rId3"/>
    <p:sldId id="298" r:id="rId4"/>
    <p:sldId id="264" r:id="rId5"/>
    <p:sldId id="263" r:id="rId6"/>
    <p:sldId id="302" r:id="rId7"/>
    <p:sldId id="299" r:id="rId8"/>
    <p:sldId id="300" r:id="rId9"/>
    <p:sldId id="301" r:id="rId10"/>
  </p:sldIdLst>
  <p:sldSz cx="9144000" cy="6858000" type="screen4x3"/>
  <p:notesSz cx="7010400" cy="9236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94" y="-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28-03-2017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5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943" y="0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28-03-2017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59" tIns="45879" rIns="91759" bIns="45879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1759" tIns="45879" rIns="91759" bIns="4587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5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943" y="8772668"/>
            <a:ext cx="3037840" cy="461804"/>
          </a:xfrm>
          <a:prstGeom prst="rect">
            <a:avLst/>
          </a:prstGeom>
        </p:spPr>
        <p:txBody>
          <a:bodyPr vert="horz" lIns="91759" tIns="45879" rIns="91759" bIns="45879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28-03-2017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28-03-2017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28-03-2017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28-03-2017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28-03-2017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28-03-2017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28-03-2017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28-03-2017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28-03-2017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28-03-2017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28-03-2017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28-03-2017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28-03-2017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28-03-2017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28-03-2017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28-03-2017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28-03-2017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28-03-2017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28-03-2017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28-03-2017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28-03-2017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28-03-2017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28-03-2017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28-03-2017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ENERO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14: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DE BIENES NACIONALES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MARZO 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51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DE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endParaRPr lang="es-CL" sz="1600" dirty="0" smtClean="0">
              <a:latin typeface="+mn-lt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755576" y="1429363"/>
            <a:ext cx="8064896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L" sz="1600" dirty="0"/>
              <a:t>Para el año </a:t>
            </a:r>
            <a:r>
              <a:rPr lang="es-CL" sz="1600" dirty="0" smtClean="0"/>
              <a:t>2017, </a:t>
            </a:r>
            <a:r>
              <a:rPr lang="es-CL" sz="1600" dirty="0"/>
              <a:t>el Ministerio de Bienes </a:t>
            </a:r>
            <a:r>
              <a:rPr lang="es-CL" sz="1600" dirty="0" smtClean="0"/>
              <a:t>Nacionales, contempla como prioridades </a:t>
            </a:r>
            <a:r>
              <a:rPr lang="es-CL" sz="1600" dirty="0"/>
              <a:t>presupuestarias </a:t>
            </a:r>
            <a:r>
              <a:rPr lang="es-CL" sz="1600" dirty="0" smtClean="0"/>
              <a:t>las </a:t>
            </a:r>
            <a:r>
              <a:rPr lang="es-CL" sz="1600" dirty="0"/>
              <a:t>cuatro líneas programáticas: regularización de la propiedad raíz; Administración de bienes; Catastro y Soporte a la Gestión, entre ellas resalta la meta de  Abordar una cobertura estimada </a:t>
            </a:r>
            <a:r>
              <a:rPr lang="es-CL" sz="1600"/>
              <a:t>de </a:t>
            </a:r>
            <a:r>
              <a:rPr lang="es-CL" sz="1600"/>
              <a:t>10.780 </a:t>
            </a:r>
            <a:r>
              <a:rPr lang="es-CL" sz="1600" dirty="0"/>
              <a:t>casos de RPI Regular del Programa Presupuestario Regularización de la propiedad raíz</a:t>
            </a:r>
            <a:r>
              <a:rPr lang="es-CL" sz="1600" dirty="0" smtClean="0"/>
              <a:t>.</a:t>
            </a:r>
          </a:p>
          <a:p>
            <a:pPr algn="just"/>
            <a:endParaRPr lang="es-CL" sz="1600" dirty="0"/>
          </a:p>
          <a:p>
            <a:pPr algn="just"/>
            <a:r>
              <a:rPr lang="es-CL" sz="1600" dirty="0"/>
              <a:t>En cuanto al presupuesto </a:t>
            </a:r>
            <a:r>
              <a:rPr lang="es-CL" sz="1600" dirty="0" smtClean="0"/>
              <a:t>2017, </a:t>
            </a:r>
            <a:r>
              <a:rPr lang="es-CL" sz="1600" dirty="0"/>
              <a:t>alcanza los </a:t>
            </a:r>
            <a:r>
              <a:rPr lang="es-CL" sz="1600" dirty="0" smtClean="0"/>
              <a:t>M$39.924.590, </a:t>
            </a:r>
            <a:r>
              <a:rPr lang="es-CL" sz="1600" dirty="0"/>
              <a:t>un </a:t>
            </a:r>
            <a:r>
              <a:rPr lang="es-CL" sz="1600" dirty="0" smtClean="0"/>
              <a:t>38% </a:t>
            </a:r>
            <a:r>
              <a:rPr lang="es-CL" sz="1600" dirty="0"/>
              <a:t>se destinado a Gastos en Personal; 32% para Transferencias de Capital; 12% a </a:t>
            </a:r>
            <a:r>
              <a:rPr lang="es-CL" sz="1600" dirty="0" err="1"/>
              <a:t>Integros</a:t>
            </a:r>
            <a:r>
              <a:rPr lang="es-CL" sz="1600" dirty="0"/>
              <a:t> al Fisco y 10% a Gasto en Bienes y </a:t>
            </a:r>
            <a:r>
              <a:rPr lang="es-CL" sz="1600" dirty="0" smtClean="0"/>
              <a:t>Servicios, distribución similar a la de 2016.</a:t>
            </a:r>
          </a:p>
          <a:p>
            <a:pPr algn="just"/>
            <a:endParaRPr lang="es-CL" sz="1600" dirty="0"/>
          </a:p>
          <a:p>
            <a:pPr algn="just"/>
            <a:r>
              <a:rPr lang="es-CL" sz="1600" dirty="0"/>
              <a:t>La ejecución del presupuesto del Ministerio alcanzó </a:t>
            </a:r>
            <a:r>
              <a:rPr lang="es-CL" sz="1600" dirty="0" smtClean="0"/>
              <a:t>a enero 2017 un 3,8% del presupuesto vigente.</a:t>
            </a:r>
            <a:endParaRPr lang="es-CL" sz="1600" dirty="0"/>
          </a:p>
          <a:p>
            <a:pPr algn="just"/>
            <a:r>
              <a:rPr lang="es-CL" sz="1600" dirty="0"/>
              <a:t>La ejecución promedio de los programas fue de un 5</a:t>
            </a:r>
            <a:r>
              <a:rPr lang="es-CL" sz="1600" dirty="0" smtClean="0"/>
              <a:t>% </a:t>
            </a:r>
            <a:r>
              <a:rPr lang="es-CL" sz="1600" dirty="0"/>
              <a:t>del presupuesto </a:t>
            </a:r>
            <a:r>
              <a:rPr lang="es-CL" sz="1600" dirty="0" smtClean="0"/>
              <a:t>vigente a enero 2017, </a:t>
            </a:r>
            <a:r>
              <a:rPr lang="es-CL" sz="1600" dirty="0"/>
              <a:t>el programa </a:t>
            </a:r>
            <a:r>
              <a:rPr lang="es-CL" sz="1600" dirty="0" smtClean="0"/>
              <a:t>Subsecretaría de Bienes Nacionales alcanzó un 7,3% de ejecución del presupuesto vigente, y el programa Administración </a:t>
            </a:r>
            <a:r>
              <a:rPr lang="es-CL" sz="1600" dirty="0"/>
              <a:t>de </a:t>
            </a:r>
            <a:r>
              <a:rPr lang="es-CL" sz="1600" dirty="0" smtClean="0"/>
              <a:t>Bienes </a:t>
            </a:r>
            <a:r>
              <a:rPr lang="es-CL" sz="1600" dirty="0"/>
              <a:t>acumuló un 1</a:t>
            </a:r>
            <a:r>
              <a:rPr lang="es-CL" sz="1600" dirty="0" smtClean="0"/>
              <a:t>,4% </a:t>
            </a:r>
            <a:r>
              <a:rPr lang="es-CL" sz="1600" dirty="0"/>
              <a:t>de </a:t>
            </a:r>
            <a:r>
              <a:rPr lang="es-CL" sz="1600" dirty="0" smtClean="0"/>
              <a:t>ejecución respecto al presupuesto vigente a enero </a:t>
            </a:r>
            <a:r>
              <a:rPr lang="es-CL" sz="1600" dirty="0"/>
              <a:t>–la </a:t>
            </a:r>
            <a:r>
              <a:rPr lang="es-CL" sz="1600" dirty="0" smtClean="0"/>
              <a:t>menor </a:t>
            </a:r>
            <a:r>
              <a:rPr lang="es-CL" sz="1600" dirty="0"/>
              <a:t>tasa entre los programas-, </a:t>
            </a:r>
            <a:r>
              <a:rPr lang="es-CL" sz="1600" dirty="0" smtClean="0"/>
              <a:t>el </a:t>
            </a:r>
            <a:r>
              <a:rPr lang="es-CL" sz="1600" dirty="0"/>
              <a:t>programa Regularización de la propiedad raíz </a:t>
            </a:r>
            <a:r>
              <a:rPr lang="es-CL" sz="1600" dirty="0" smtClean="0"/>
              <a:t>con  5,5% del gasto vigente a enero, y el programa Catastro alcanzó un 6,9% de ejecución del presupuesto vigente a enero 2017.</a:t>
            </a:r>
            <a:endParaRPr lang="es-CL" sz="1600" dirty="0"/>
          </a:p>
          <a:p>
            <a:pPr algn="just"/>
            <a:r>
              <a:rPr lang="es-CL" sz="1600" dirty="0" smtClean="0"/>
              <a:t>A enero el presupuesto vigente de </a:t>
            </a:r>
            <a:r>
              <a:rPr lang="es-CL" sz="1600" dirty="0"/>
              <a:t>este ministerio </a:t>
            </a:r>
            <a:r>
              <a:rPr lang="es-CL" sz="1600" dirty="0" smtClean="0"/>
              <a:t>no tuvo </a:t>
            </a:r>
            <a:r>
              <a:rPr lang="es-CL" sz="1600" dirty="0" err="1" smtClean="0"/>
              <a:t>modificacionesl</a:t>
            </a:r>
            <a:r>
              <a:rPr lang="es-CL" sz="1600" dirty="0" smtClean="0"/>
              <a:t>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77152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7797" y="5877272"/>
            <a:ext cx="8406135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57200" y="1271787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17700"/>
            <a:ext cx="7787207" cy="3671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73" y="454303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 ENERO 2017 </a:t>
            </a:r>
            <a:b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 MINISTERIO DE BIENES NACIONALES</a:t>
            </a:r>
            <a:r>
              <a:rPr lang="es-CL" sz="1800" b="1" dirty="0" smtClean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RESUMEN POR CAPÍTULOS</a:t>
            </a:r>
            <a:endParaRPr lang="es-CL" sz="1800" b="1" dirty="0">
              <a:solidFill>
                <a:schemeClr val="tx1"/>
              </a:solidFill>
              <a:latin typeface="+mn-lt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637624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</a:t>
            </a:r>
            <a:r>
              <a:rPr lang="es-CL" sz="1050" dirty="0" smtClean="0">
                <a:solidFill>
                  <a:prstClr val="black"/>
                </a:solidFill>
              </a:rPr>
              <a:t>informes </a:t>
            </a:r>
            <a:r>
              <a:rPr lang="es-CL" sz="1050" dirty="0">
                <a:solidFill>
                  <a:prstClr val="black"/>
                </a:solidFill>
              </a:rPr>
              <a:t>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106951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916832"/>
            <a:ext cx="7416824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05024" y="429285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, CAPÍTULO 01, PROGRAMA 01: SUBSECRETARÍA DE BIENES NACIONALES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755576" y="1081933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1708150"/>
            <a:ext cx="7677150" cy="41691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406136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CAPÍTULO 01. PROGRAMA 03: REGULARIZACIÓN DE LA PROPIEDAD RAÍZ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2055813"/>
            <a:ext cx="7677150" cy="3893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597352"/>
            <a:ext cx="8406135" cy="221109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36343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14.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01. PROGRAMA 04: ADMINISTRACIÓN DE BIENES 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954526"/>
            <a:ext cx="8229600" cy="2233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4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4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4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1340768"/>
            <a:ext cx="7677150" cy="5010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58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7956" y="645333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</a:t>
            </a:r>
            <a:r>
              <a:rPr lang="es-CL" sz="1050" dirty="0" smtClean="0"/>
              <a:t>propia en </a:t>
            </a:r>
            <a:r>
              <a:rPr lang="es-CL" sz="1050" dirty="0"/>
              <a:t>base </a:t>
            </a:r>
            <a:r>
              <a:rPr lang="es-CL" sz="1050" dirty="0" smtClean="0"/>
              <a:t> a Informes de </a:t>
            </a:r>
            <a:r>
              <a:rPr lang="es-CL" sz="1050" dirty="0"/>
              <a:t>e</a:t>
            </a:r>
            <a:r>
              <a:rPr lang="es-CL" sz="1050" dirty="0" smtClean="0"/>
              <a:t>jecución </a:t>
            </a:r>
            <a:r>
              <a:rPr lang="es-CL" sz="1050" dirty="0"/>
              <a:t>p</a:t>
            </a:r>
            <a:r>
              <a:rPr lang="es-CL" sz="1050" dirty="0" smtClean="0"/>
              <a:t>resupuestaria mensual de DIPRES</a:t>
            </a:r>
            <a:endParaRPr lang="es-CL" sz="105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48679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 ENERO 2017 </a:t>
            </a:r>
            <a:b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14 .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CAPÍTULO 01. PROGRAMA 05: CATASTRO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1734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</a:t>
            </a:r>
            <a:r>
              <a:rPr lang="es-CL" sz="1600" b="1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2017</a:t>
            </a:r>
            <a:endParaRPr lang="es-CL" sz="16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2198688"/>
            <a:ext cx="7677150" cy="3534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731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1639</TotalTime>
  <Words>438</Words>
  <Application>Microsoft Office PowerPoint</Application>
  <PresentationFormat>Presentación en pantalla (4:3)</PresentationFormat>
  <Paragraphs>38</Paragraphs>
  <Slides>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1" baseType="lpstr">
      <vt:lpstr>1_Tema de Office</vt:lpstr>
      <vt:lpstr>Tema de Office</vt:lpstr>
      <vt:lpstr>Imagen de mapa de bits</vt:lpstr>
      <vt:lpstr>EJECUCIÓN PRESUPUESTARIA DE GASTOS ACUMULADA ENERO 2017 PARTIDA 14: MINISTERIO DE BIENES NACIONALES</vt:lpstr>
      <vt:lpstr>EJECUCIÓN PRESUPUESTARIA DE GASTOS ACUMULADA A ENERO DE 2017  PARTIDA 14 MINISTERIO DE BIENES NACIONALES</vt:lpstr>
      <vt:lpstr>EJECUCIÓN PRESUPUESTARIA DE GASTOS ACUMULADA A ENERO 2017  PARTIDA 14 MINISTERIO DE BIENES NACIONALES</vt:lpstr>
      <vt:lpstr>EJECUCIÓN PRESUPUESTARIA DE GASTOS ACUMULADA A ENERO 2017  PARTIDA 14 MINISTERIO DE BIENES NACIONALES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Soledad Larena</cp:lastModifiedBy>
  <cp:revision>106</cp:revision>
  <cp:lastPrinted>2016-07-14T20:27:16Z</cp:lastPrinted>
  <dcterms:created xsi:type="dcterms:W3CDTF">2016-06-23T13:38:47Z</dcterms:created>
  <dcterms:modified xsi:type="dcterms:W3CDTF">2017-03-28T15:15:47Z</dcterms:modified>
</cp:coreProperties>
</file>