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264" r:id="rId5"/>
    <p:sldId id="263" r:id="rId6"/>
    <p:sldId id="302" r:id="rId7"/>
    <p:sldId id="299" r:id="rId8"/>
    <p:sldId id="300" r:id="rId9"/>
    <p:sldId id="301" r:id="rId10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28-03-2017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28-03-2017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ENERO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1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el Ministerio de Bienes </a:t>
            </a:r>
            <a:r>
              <a:rPr lang="es-CL" sz="1600" dirty="0" smtClean="0"/>
              <a:t>Nacionales, contempla como prioridades </a:t>
            </a:r>
            <a:r>
              <a:rPr lang="es-CL" sz="1600" dirty="0"/>
              <a:t>presupuestarias </a:t>
            </a:r>
            <a:r>
              <a:rPr lang="es-CL" sz="1600" dirty="0" smtClean="0"/>
              <a:t>las </a:t>
            </a:r>
            <a:r>
              <a:rPr lang="es-CL" sz="1600" dirty="0"/>
              <a:t>cuatro líneas programáticas: regularización de la propiedad raíz; Administración de bienes; Catastro y Soporte a la Gestión, entre ellas resalta la meta de  Abordar una cobertura estimada </a:t>
            </a:r>
            <a:r>
              <a:rPr lang="es-CL" sz="1600"/>
              <a:t>de </a:t>
            </a:r>
            <a:r>
              <a:rPr lang="es-CL" sz="1600"/>
              <a:t>10.780 </a:t>
            </a:r>
            <a:r>
              <a:rPr lang="es-CL" sz="1600" dirty="0"/>
              <a:t>casos de RPI Regular del Programa Presupuestario Regularización de la propiedad raíz</a:t>
            </a:r>
            <a:r>
              <a:rPr lang="es-CL" sz="1600" dirty="0" smtClean="0"/>
              <a:t>.</a:t>
            </a:r>
          </a:p>
          <a:p>
            <a:pPr algn="just"/>
            <a:endParaRPr lang="es-CL" sz="1600" dirty="0"/>
          </a:p>
          <a:p>
            <a:pPr algn="just"/>
            <a:r>
              <a:rPr lang="es-CL" sz="1600" dirty="0"/>
              <a:t>En 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M$39.924.590, </a:t>
            </a:r>
            <a:r>
              <a:rPr lang="es-CL" sz="1600" dirty="0"/>
              <a:t>un </a:t>
            </a:r>
            <a:r>
              <a:rPr lang="es-CL" sz="1600" dirty="0" smtClean="0"/>
              <a:t>38% </a:t>
            </a:r>
            <a:r>
              <a:rPr lang="es-CL" sz="1600" dirty="0"/>
              <a:t>se destinado a Gastos en Personal; 32% para Transferencias de Capital; 12% a </a:t>
            </a:r>
            <a:r>
              <a:rPr lang="es-CL" sz="1600" dirty="0" err="1"/>
              <a:t>Integros</a:t>
            </a:r>
            <a:r>
              <a:rPr lang="es-CL" sz="1600" dirty="0"/>
              <a:t> al Fisco y 10% a Gasto en Bienes y </a:t>
            </a:r>
            <a:r>
              <a:rPr lang="es-CL" sz="1600" dirty="0" smtClean="0"/>
              <a:t>Servicios, distribución similar a la de 2016.</a:t>
            </a:r>
          </a:p>
          <a:p>
            <a:pPr algn="just"/>
            <a:endParaRPr lang="es-CL" sz="1600" dirty="0"/>
          </a:p>
          <a:p>
            <a:pPr algn="just"/>
            <a:r>
              <a:rPr lang="es-CL" sz="1600" dirty="0"/>
              <a:t>La ejecución del presupuesto del Ministerio alcanzó </a:t>
            </a:r>
            <a:r>
              <a:rPr lang="es-CL" sz="1600" dirty="0" smtClean="0"/>
              <a:t>a enero 2017 un 3,8% del presupuesto vigente.</a:t>
            </a:r>
            <a:endParaRPr lang="es-CL" sz="1600" dirty="0"/>
          </a:p>
          <a:p>
            <a:pPr algn="just"/>
            <a:r>
              <a:rPr lang="es-CL" sz="1600" dirty="0"/>
              <a:t>La ejecución promedio de los programas fue de un 5</a:t>
            </a:r>
            <a:r>
              <a:rPr lang="es-CL" sz="1600" dirty="0" smtClean="0"/>
              <a:t>% </a:t>
            </a:r>
            <a:r>
              <a:rPr lang="es-CL" sz="1600" dirty="0"/>
              <a:t>del presupuesto </a:t>
            </a:r>
            <a:r>
              <a:rPr lang="es-CL" sz="1600" dirty="0" smtClean="0"/>
              <a:t>vigente a enero 2017, </a:t>
            </a:r>
            <a:r>
              <a:rPr lang="es-CL" sz="1600" dirty="0"/>
              <a:t>el programa </a:t>
            </a:r>
            <a:r>
              <a:rPr lang="es-CL" sz="1600" dirty="0" smtClean="0"/>
              <a:t>Subsecretaría de Bienes Nacionales alcanzó un 7,3% de ejecución del presupuesto vigente, y el programa Administración </a:t>
            </a:r>
            <a:r>
              <a:rPr lang="es-CL" sz="1600" dirty="0"/>
              <a:t>de </a:t>
            </a:r>
            <a:r>
              <a:rPr lang="es-CL" sz="1600" dirty="0" smtClean="0"/>
              <a:t>Bienes </a:t>
            </a:r>
            <a:r>
              <a:rPr lang="es-CL" sz="1600" dirty="0"/>
              <a:t>acumuló un 1</a:t>
            </a:r>
            <a:r>
              <a:rPr lang="es-CL" sz="1600" dirty="0" smtClean="0"/>
              <a:t>,4% </a:t>
            </a:r>
            <a:r>
              <a:rPr lang="es-CL" sz="1600" dirty="0"/>
              <a:t>de </a:t>
            </a:r>
            <a:r>
              <a:rPr lang="es-CL" sz="1600" dirty="0" smtClean="0"/>
              <a:t>ejecución respecto al presupuesto vigente a enero </a:t>
            </a:r>
            <a:r>
              <a:rPr lang="es-CL" sz="1600" dirty="0"/>
              <a:t>–la </a:t>
            </a:r>
            <a:r>
              <a:rPr lang="es-CL" sz="1600" dirty="0" smtClean="0"/>
              <a:t>menor </a:t>
            </a:r>
            <a:r>
              <a:rPr lang="es-CL" sz="1600" dirty="0"/>
              <a:t>tasa entre los programas-, </a:t>
            </a:r>
            <a:r>
              <a:rPr lang="es-CL" sz="1600" dirty="0" smtClean="0"/>
              <a:t>el </a:t>
            </a:r>
            <a:r>
              <a:rPr lang="es-CL" sz="1600" dirty="0"/>
              <a:t>programa Regularización de la propiedad raíz </a:t>
            </a:r>
            <a:r>
              <a:rPr lang="es-CL" sz="1600" dirty="0" smtClean="0"/>
              <a:t>con  5,5% del gasto vigente a enero, y el programa Catastro alcanzó un 6,9% de ejecución del presupuesto vigente a enero 2017.</a:t>
            </a:r>
            <a:endParaRPr lang="es-CL" sz="1600" dirty="0"/>
          </a:p>
          <a:p>
            <a:pPr algn="just"/>
            <a:r>
              <a:rPr lang="es-CL" sz="1600" dirty="0" smtClean="0"/>
              <a:t>A enero el presupuesto vigente de </a:t>
            </a:r>
            <a:r>
              <a:rPr lang="es-CL" sz="1600" dirty="0"/>
              <a:t>este ministerio </a:t>
            </a:r>
            <a:r>
              <a:rPr lang="es-CL" sz="1600" dirty="0" smtClean="0"/>
              <a:t>no tuvo </a:t>
            </a:r>
            <a:r>
              <a:rPr lang="es-CL" sz="1600" dirty="0" err="1" smtClean="0"/>
              <a:t>modificacionesl</a:t>
            </a:r>
            <a:r>
              <a:rPr lang="es-CL" sz="1600" dirty="0" smtClean="0"/>
              <a:t>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17700"/>
            <a:ext cx="7787207" cy="3671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ENERO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16832"/>
            <a:ext cx="7416824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SUBSECRETARÍA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1708150"/>
            <a:ext cx="7677150" cy="4169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03: REGULARIZACIÓN DE LA PROPIEDAD RAÍZ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2055813"/>
            <a:ext cx="7677150" cy="3893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36343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01. PROGRAMA 04: ADMINISTRACIÓN DE BIENES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54526"/>
            <a:ext cx="822960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1340768"/>
            <a:ext cx="7677150" cy="5010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01. PROGRAMA 05: CATASTRO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2198688"/>
            <a:ext cx="7677150" cy="3534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1639</TotalTime>
  <Words>438</Words>
  <Application>Microsoft Office PowerPoint</Application>
  <PresentationFormat>Presentación en pantalla (4:3)</PresentationFormat>
  <Paragraphs>38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1_Tema de Office</vt:lpstr>
      <vt:lpstr>Tema de Office</vt:lpstr>
      <vt:lpstr>Imagen de mapa de bits</vt:lpstr>
      <vt:lpstr>EJECUCIÓN PRESUPUESTARIA DE GASTOS ACUMULADA ENERO 2017 PARTIDA 14: MINISTERIO DE BIENES NACIONALES</vt:lpstr>
      <vt:lpstr>EJECUCIÓN PRESUPUESTARIA DE GASTOS ACUMULADA A ENERO DE 2017  PARTIDA 14 MINISTERIO DE BIENES NACIONALES</vt:lpstr>
      <vt:lpstr>EJECUCIÓN PRESUPUESTARIA DE GASTOS ACUMULADA A ENERO 2017  PARTIDA 14 MINISTERIO DE BIENES NACIONALES</vt:lpstr>
      <vt:lpstr>EJECUCIÓN PRESUPUESTARIA DE GASTOS ACUMULADA A ENERO 2017  PARTIDA 14 MINISTERIO DE BIENES NACIONALES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106</cp:revision>
  <cp:lastPrinted>2016-07-14T20:27:16Z</cp:lastPrinted>
  <dcterms:created xsi:type="dcterms:W3CDTF">2016-06-23T13:38:47Z</dcterms:created>
  <dcterms:modified xsi:type="dcterms:W3CDTF">2017-03-28T15:15:47Z</dcterms:modified>
</cp:coreProperties>
</file>