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8" d="100"/>
          <a:sy n="78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Enero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03: Dirección de Obras Hidráulicas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56" y="1916832"/>
            <a:ext cx="8187200" cy="388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04: Dirección de Vialidad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00808"/>
            <a:ext cx="8187200" cy="451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06: Dirección de Obras Portuarias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868118"/>
            <a:ext cx="8187200" cy="336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50330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07: Dirección de Aeropuertos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0" y="1871516"/>
            <a:ext cx="8272464" cy="314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613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08: Administración Sistema Concesiones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01488" cy="321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11: Dirección de Planeamiento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44824"/>
            <a:ext cx="8187199" cy="357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12: Agua Potable Rural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44824"/>
            <a:ext cx="8187199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04, Programa 01: Dirección General de Aguas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844824"/>
            <a:ext cx="8210799" cy="364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8407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05, Programa 01: Instituto Nacional de Hidráulica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73202"/>
            <a:ext cx="8201488" cy="29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886575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07, Programa 01: Superintendencia de Servicios Sanitarios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68" y="1790232"/>
            <a:ext cx="8201488" cy="307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$2.285.158 millones</a:t>
            </a:r>
            <a:r>
              <a:rPr lang="es-CL" sz="1600" dirty="0">
                <a:latin typeface="+mn-lt"/>
              </a:rPr>
              <a:t>, de los cuales un 90% se destina a iniciativas de inversión y transferencias de capital, con una participación de un 69,8% y 20,2% respectivamente, los que a Enero registraron erogaciones del 3,2% y 7,2%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Enero ascendió a </a:t>
            </a:r>
            <a:r>
              <a:rPr lang="es-CL" sz="1600" b="1" dirty="0">
                <a:latin typeface="+mn-lt"/>
              </a:rPr>
              <a:t>$294.308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12,9%</a:t>
            </a:r>
            <a:r>
              <a:rPr lang="es-CL" sz="1600" dirty="0">
                <a:latin typeface="+mn-lt"/>
              </a:rPr>
              <a:t> respecto de la ley inicial, superior en 1 punto porcentual respecto a igual mes del año 2016.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Partida no presenta al mes de Enero aumentos y disminuciones al presupuesto inicial. Sin embargo, se registra una sobre-ejecución en el subtítulo 34 “servicio de la deuda”, por un total de $193.812 millones destinados al pago de las obligaciones devengadas al 31 de diciembre de 2016 (deuda flotante).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deuda flotante se registran en los siguientes Programas: Secretaría y Administración General  ($621 millones); Administración y Ejecución de Obras Públicas ($320 millones); Dirección de Arquitectura ($778 millones); Dirección de Obras Hidráulicas ($28.586 millones); Dirección de Vialidad ($108.480 millones); Dirección de Obras Portuarias ($2.478 millones); la Dirección de Aeropuertos ($3.314 millones); Administración Sistema Concesiones ($36.821 millones); Dirección de Planeamiento ($86 millones); programa Agua Potable Rural ($11.419 millones); Dirección General de Aguas ($329 millones); Instituto Nacional de Hidráulica ($120 millones); y, la Superintendencia de Servicios Sanitarios ($444 millones).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Dirección General de Obras Públicas, </a:t>
            </a:r>
            <a:r>
              <a:rPr lang="es-CL" sz="1600" dirty="0"/>
              <a:t>destacando a su vez, la participación de la </a:t>
            </a:r>
            <a:r>
              <a:rPr lang="es-CL" sz="1600" b="1" dirty="0"/>
              <a:t>Dirección de Vialidad </a:t>
            </a:r>
            <a:r>
              <a:rPr lang="es-CL" sz="1600" dirty="0"/>
              <a:t> que representan el 47% de la Partida, el que al mes de Enero alcanzó una ejecución de </a:t>
            </a:r>
            <a:r>
              <a:rPr lang="es-CL" sz="1600" b="1" dirty="0"/>
              <a:t>14,5%</a:t>
            </a:r>
            <a:r>
              <a:rPr lang="es-CL" sz="1600" dirty="0"/>
              <a:t> respecto al presupuesto vigente.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/>
              <a:t>La </a:t>
            </a:r>
            <a:r>
              <a:rPr lang="es-CL" sz="1600" b="1" dirty="0"/>
              <a:t>Dirección de Obras Hidráulicas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22,7%</a:t>
            </a:r>
            <a:r>
              <a:rPr lang="es-CL" sz="1600" dirty="0"/>
              <a:t>, explicado por el nivel de gasto registrado en el subtítulo 34 “servicio de la deuda” que a Enero presenta una sobre-ejecución de </a:t>
            </a:r>
            <a:r>
              <a:rPr lang="es-CL" sz="1600" b="1" dirty="0"/>
              <a:t>$28.586 millones, </a:t>
            </a:r>
            <a:r>
              <a:rPr lang="es-CL" sz="1600" dirty="0"/>
              <a:t>debido a los compromisos incorporados</a:t>
            </a:r>
            <a:r>
              <a:rPr lang="es-CL" sz="1600" b="1" dirty="0"/>
              <a:t> </a:t>
            </a:r>
            <a:r>
              <a:rPr lang="es-CL" sz="1600" dirty="0"/>
              <a:t>en la deuda flotante, que representan a su vez el 91,6% de las erogaciones registradas en la Dirección.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/>
              <a:t>Mientras que la </a:t>
            </a:r>
            <a:r>
              <a:rPr lang="es-CL" sz="1600" b="1" dirty="0"/>
              <a:t>Dirección de Arquitectura </a:t>
            </a:r>
            <a:r>
              <a:rPr lang="es-CL" sz="1600" dirty="0"/>
              <a:t>es la que presenta la </a:t>
            </a:r>
            <a:r>
              <a:rPr lang="es-CL" sz="1600" b="1" dirty="0"/>
              <a:t>ejecución menor con un 4,3%</a:t>
            </a:r>
            <a:r>
              <a:rPr lang="es-CL" sz="1600" dirty="0"/>
              <a:t>, respecto al presupuesto vigente.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277707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90294"/>
            <a:ext cx="8201488" cy="283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5091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844824"/>
            <a:ext cx="8201488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85964"/>
            <a:ext cx="8201488" cy="289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65616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01: Administración y Ejecución de Obras Públicas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00808"/>
            <a:ext cx="8187200" cy="393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02: Dirección de Arquitectura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01488" cy="362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955</Words>
  <Application>Microsoft Office PowerPoint</Application>
  <PresentationFormat>Presentación en pantalla (4:3)</PresentationFormat>
  <Paragraphs>81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Enero de 2017 Partida 12: MINISTERIO DE OBRAS PÚBLICAS</vt:lpstr>
      <vt:lpstr>Ejecución Presupuestaria de Gastos Acumulada al Mes de Enero de 2017  Ministerio de Obras Públicas</vt:lpstr>
      <vt:lpstr>Ejecución Presupuestaria de Gastos Acumulada al Mes de Enero de 2017  Ministerio de Obras Públicas</vt:lpstr>
      <vt:lpstr>Ejecución Presupuestaria de Gastos Acumulada al Mes de Enero de 2017  Ministerio de Obras Públicas</vt:lpstr>
      <vt:lpstr>Ejecución Presupuestaria de Gastos Acumulada al Mes de Enero de 2017  Ministerio de Obras Públicas</vt:lpstr>
      <vt:lpstr>Ejecución Presupuestaria de Gastos Acumulada al mes de Enero de 2017  Partida 12,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158</cp:revision>
  <cp:lastPrinted>2017-05-12T12:49:10Z</cp:lastPrinted>
  <dcterms:created xsi:type="dcterms:W3CDTF">2016-06-23T13:38:47Z</dcterms:created>
  <dcterms:modified xsi:type="dcterms:W3CDTF">2017-06-06T13:16:43Z</dcterms:modified>
</cp:coreProperties>
</file>