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  <p:sldId id="300" r:id="rId10"/>
    <p:sldId id="301" r:id="rId11"/>
    <p:sldId id="304" r:id="rId12"/>
    <p:sldId id="305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36763"/>
            <a:ext cx="6858000" cy="3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36763"/>
            <a:ext cx="6858000" cy="3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ENERO 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190" y="1484313"/>
            <a:ext cx="6899619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ENERO 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63284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ENERO 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952"/>
            <a:ext cx="8229600" cy="391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62438"/>
            <a:ext cx="8229600" cy="400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61" y="1772816"/>
            <a:ext cx="739267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3347"/>
            <a:ext cx="8229600" cy="355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3781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21. </a:t>
            </a:r>
            <a:r>
              <a:rPr lang="es-CL" sz="1800" b="1" dirty="0"/>
              <a:t>PROGRAMA 01:  DIRECCIÓN GENERAL DE AERONÁUTICA CIVIL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92088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 Defensa, contempla 16 capítulos presupuestarios, de estos ´capítulos FACH, Armada , Ejercito y Estado Mayor Conjunto tienen programas presupuestarios en dólares, por ello se presentan </a:t>
            </a:r>
            <a:r>
              <a:rPr lang="es-CL" sz="1600" dirty="0" smtClean="0"/>
              <a:t>2 cuadros por cada uno de estos capítulos.</a:t>
            </a:r>
            <a:endParaRPr lang="es-CL" sz="1600" dirty="0" smtClean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M$1.667.820.215, </a:t>
            </a:r>
            <a:r>
              <a:rPr lang="es-CL" sz="1600" dirty="0"/>
              <a:t>un </a:t>
            </a:r>
            <a:r>
              <a:rPr lang="es-CL" sz="1600" dirty="0" smtClean="0"/>
              <a:t>69%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19% </a:t>
            </a:r>
            <a:r>
              <a:rPr lang="es-CL" sz="1600" dirty="0"/>
              <a:t>para </a:t>
            </a:r>
            <a:r>
              <a:rPr lang="es-CL" sz="1600" dirty="0" smtClean="0"/>
              <a:t>Bienes y servicios de consumo; 3% </a:t>
            </a:r>
            <a:r>
              <a:rPr lang="es-CL" sz="1600" dirty="0"/>
              <a:t>a </a:t>
            </a:r>
            <a:r>
              <a:rPr lang="es-CL" sz="1600" dirty="0" smtClean="0"/>
              <a:t>Transferencias de capital y el restante 9% se distribuye entre </a:t>
            </a:r>
            <a:r>
              <a:rPr lang="es-CL" sz="1600" dirty="0"/>
              <a:t>los subtítulos 23 </a:t>
            </a:r>
            <a:r>
              <a:rPr lang="es-CL" sz="1600" dirty="0" smtClean="0"/>
              <a:t>, 24, 25, 26, 29, 30, 31, 32, 34 y 35.</a:t>
            </a:r>
            <a:endParaRPr lang="es-CL" sz="1600" dirty="0"/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enero 2017 un 8,8% del presupuesto vigente. </a:t>
            </a:r>
            <a:r>
              <a:rPr lang="es-CL" sz="1600" dirty="0"/>
              <a:t> </a:t>
            </a:r>
            <a:endParaRPr lang="es-CL" sz="1600" dirty="0" smtClean="0"/>
          </a:p>
          <a:p>
            <a:pPr algn="just"/>
            <a:r>
              <a:rPr lang="es-CL" sz="1600" dirty="0"/>
              <a:t>La ejecución promedio de los programas fue de un 8% del presupuesto vigente a enero 2017.</a:t>
            </a:r>
          </a:p>
          <a:p>
            <a:pPr algn="just"/>
            <a:r>
              <a:rPr lang="es-CL" sz="1600" dirty="0" smtClean="0"/>
              <a:t>El mes de enero las mayores ejecuciones correspondieron a Organismos de salud del Ejercito 17%,  Estado </a:t>
            </a:r>
            <a:r>
              <a:rPr lang="es-CL" sz="1600" dirty="0"/>
              <a:t>M</a:t>
            </a:r>
            <a:r>
              <a:rPr lang="es-CL" sz="1600" dirty="0" smtClean="0"/>
              <a:t>ayor Conjunto 14,5%, y  Organismos de salud de la FACH 12,3%.</a:t>
            </a:r>
            <a:endParaRPr lang="es-CL" sz="1600" dirty="0"/>
          </a:p>
          <a:p>
            <a:pPr algn="just"/>
            <a:r>
              <a:rPr lang="es-CL" sz="1600" dirty="0" smtClean="0"/>
              <a:t>A enero el presupuesto vigente de </a:t>
            </a:r>
            <a:r>
              <a:rPr lang="es-CL" sz="1600" dirty="0"/>
              <a:t>este ministerio </a:t>
            </a:r>
            <a:r>
              <a:rPr lang="es-CL" sz="1600" dirty="0" smtClean="0"/>
              <a:t>no tuvo modificaciones.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0916"/>
            <a:ext cx="8229600" cy="376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16" y="1600200"/>
            <a:ext cx="81553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4825"/>
            <a:ext cx="8229600" cy="342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3994"/>
            <a:ext cx="8229600" cy="415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ENERO 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8185"/>
            <a:ext cx="8229600" cy="3229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0063"/>
            <a:ext cx="7907412" cy="374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62291"/>
            <a:ext cx="7343775" cy="453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484784"/>
            <a:ext cx="82486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46238"/>
            <a:ext cx="8248650" cy="423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846263"/>
            <a:ext cx="8286750" cy="388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5263"/>
            <a:ext cx="7416824" cy="462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72816"/>
            <a:ext cx="68580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778</Words>
  <Application>Microsoft Office PowerPoint</Application>
  <PresentationFormat>Presentación en pantalla (4:3)</PresentationFormat>
  <Paragraphs>90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ENERO 2017 PARTIDA 11: MINISTERIO DE DEFENSA</vt:lpstr>
      <vt:lpstr>EJECUCIÓN PRESUPUESTARIA DE GASTOS ACUMULADA A ENERO DE 2017  PARTIDA 11 MINISTERIO DE DEFENSA</vt:lpstr>
      <vt:lpstr>EJECUCIÓN PRESUPUESTARIA DE GASTOS ACUMULADA A ENERO 2017  PARTIDA 11 MINISTERIO DE DEFENSA</vt:lpstr>
      <vt:lpstr>EJECUCIÓN PRESUPUESTARIA DE GASTOS ACUMULADA A ENERO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ENERO 2017  PARTIDA 11 .CAPÍTULO 08. PROGRAMA 01:  DIRECCIÓN DE SANIDAD  en miles de pesos de 2017 </vt:lpstr>
      <vt:lpstr>EJECUCIÓN PRESUPUESTARIA DE GASTOS ACUMULADA A ENERO 2017  PARTIDA 11 .CAPÍTULO 09. PROGRAMA 01:  FUERZA AÉREA DE CHILE en miles de pesos de 2017 </vt:lpstr>
      <vt:lpstr>EJECUCIÓN PRESUPUESTARIA DE GASTOS ACUMULADA A ENERO 2017  PARTIDA 11 .CAPÍTULO 09. PROGRAMA 01:  FUERZA AÉREA DE CHILE en miles de dólares de 2017 </vt:lpstr>
      <vt:lpstr>EJECUCIÓN PRESUPUESTARIA DE GASTOS ACUMULADA A ENERO 2017  PARTIDA 11 .CAPÍTULO 11. PROGRAMA 01:  ORGANISMOS DE SALUD DE LA FACH  en miles de pesos de 2017 </vt:lpstr>
      <vt:lpstr>EJECUCIÓN PRESUPUESTARIA DE GASTOS ACUMULADA A ENERO 2017  PARTIDA 11 .CAPÍTULO 18. PROGRAMA 01:  DIRECCIÓN GENERAL DE MOVILIZACIÓN NACIONAL  en miles de pesos de 2017 </vt:lpstr>
      <vt:lpstr>EJECUCIÓN PRESUPUESTARIA DE GASTOS ACUMULADA A ENERO 2017  PARTIDA 11 .CAPÍTULO 19. PROGRAMA 01:   INSTITUTO GEOGRÁFICO MILITAR  en miles de pesos de 2017 </vt:lpstr>
      <vt:lpstr>EJECUCIÓN PRESUPUESTARIA DE GASTOS ACUMULADA A ENERO 2017  PARTIDA 11 .CAPÍTULO 20. PROGRAMA 01: SERVICIO HIDROGRÁFICO Y OCEANOGRÁFICO DE LA ARMADA DE CHILE  en miles de pesos de 2017 </vt:lpstr>
      <vt:lpstr>EJECUCIÓN PRESUPUESTARIA DE GASTOS ACUMULADA A ENERO 2017  PARTIDA 11 .CAPÍTULO 21. PROGRAMA 01:  DIRECCIÓN GENERAL DE AERONÁUTICA CIVIL  en miles de pesos de 2017 </vt:lpstr>
      <vt:lpstr>EJECUCIÓN PRESUPUESTARIA DE GASTOS ACUMULADA A ENERO 2017  PARTIDA 11 .CAPÍTULO 22. PROGRAMA 01:    SERVICIO AEROFOTOGRAMÉTRICO DE LA FACH en miles de pesos de 2017 </vt:lpstr>
      <vt:lpstr>EJECUCIÓN PRESUPUESTARIA DE GASTOS ACUMULADA A ENERO 2017  PARTIDA 11 .CAPÍTULO 23. PROGRAMA 01:   SUBSECRETARÍA PARA LAS FUERZAS ARMADAS  en miles de pesos de 2017 </vt:lpstr>
      <vt:lpstr>EJECUCIÓN PRESUPUESTARIA DE GASTOS ACUMULADA A ENERO 2017  PARTIDA 11 .CAPÍTULO 24. PROGRAMA 01:   SUBSECRETARÍA DE DEFENSA en miles de pesos de 2017 </vt:lpstr>
      <vt:lpstr>EJECUCIÓN PRESUPUESTARIA DE GASTOS ACUMULADA A ENERO 2017  PARTIDA 11 .CAPÍTULO 25. PROGRAMA 01:   ESTADO MAYOR CONJUNTO  en miles de pesos de 2017 </vt:lpstr>
      <vt:lpstr>EJECUCIÓN PRESUPUESTARIA DE GASTOS ACUMULADA A ENERO 2017  PARTIDA 11 .CAPÍTULO 25. PROGRAMA 01:   ESTADO MAYOR CONJUNTO  en miles de dólares de 2017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121</cp:revision>
  <cp:lastPrinted>2016-07-14T20:27:16Z</cp:lastPrinted>
  <dcterms:created xsi:type="dcterms:W3CDTF">2016-06-23T13:38:47Z</dcterms:created>
  <dcterms:modified xsi:type="dcterms:W3CDTF">2017-03-28T18:47:09Z</dcterms:modified>
</cp:coreProperties>
</file>