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298" r:id="rId4"/>
    <p:sldId id="300" r:id="rId5"/>
    <p:sldId id="264" r:id="rId6"/>
    <p:sldId id="263" r:id="rId7"/>
    <p:sldId id="265" r:id="rId8"/>
    <p:sldId id="269" r:id="rId9"/>
    <p:sldId id="271" r:id="rId10"/>
    <p:sldId id="273" r:id="rId11"/>
    <p:sldId id="274" r:id="rId12"/>
    <p:sldId id="275" r:id="rId13"/>
    <p:sldId id="276" r:id="rId14"/>
    <p:sldId id="278" r:id="rId15"/>
    <p:sldId id="272" r:id="rId16"/>
    <p:sldId id="280" r:id="rId17"/>
    <p:sldId id="281" r:id="rId18"/>
    <p:sldId id="282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7" r:id="rId30"/>
    <p:sldId id="295" r:id="rId31"/>
    <p:sldId id="296" r:id="rId32"/>
    <p:sldId id="301" r:id="rId3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78" d="100"/>
          <a:sy n="78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Enero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1602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00808"/>
            <a:ext cx="8187200" cy="442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6347" y="53714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96431"/>
            <a:ext cx="8187200" cy="347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5894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45160"/>
            <a:ext cx="8210799" cy="264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5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868116"/>
            <a:ext cx="8210799" cy="32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7822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0"/>
            <a:ext cx="8201488" cy="205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297" y="530732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791532"/>
            <a:ext cx="8187200" cy="350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38309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 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65549"/>
            <a:ext cx="8201488" cy="186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743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 Servicio Nacional para Prevención y Rehabilitación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40"/>
            <a:ext cx="8210799" cy="32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6189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1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$3.193.982 millones</a:t>
            </a:r>
            <a:r>
              <a:rPr lang="es-CL" sz="1600" dirty="0">
                <a:latin typeface="+mn-lt"/>
              </a:rPr>
              <a:t>, de los cuales un 39% se destina a gastos en personal, un 21% a iniciativas de inversión, un 20% a transferencias de capital, mientras que un 20% al resto de los subtítulos.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Enero ascendió a </a:t>
            </a:r>
            <a:r>
              <a:rPr lang="es-CL" sz="1600" b="1" dirty="0">
                <a:latin typeface="+mn-lt"/>
              </a:rPr>
              <a:t>$267.100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8,4%</a:t>
            </a:r>
            <a:r>
              <a:rPr lang="es-CL" sz="1600" dirty="0">
                <a:latin typeface="+mn-lt"/>
              </a:rPr>
              <a:t> respecto de la ley inicial, superior en 0,7 puntos % respecto a igual mes del año 2016.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Si bien, no se registran incrementos o disminuciones que afecten el presupuesto global de la Partida, se consigna que a nivel de los programas de inversión de los gobiernos regionales, existen modificaciones que involucran cambios en el destino y uso de los recursos aprobados.  Lo anterior se traduce en una rebaja al subtítulo 31 “Iniciativas de Inversión” de 10 regiones, por $15.040 millones; e incrementos en el subtítulo 22 “Bienes y Servicios de Consumo”, por $68 millones (1 región); 24 “Transferencias Corrientes”, por $836 millones (3 regiones); y, 33 “Transferencias de Capital”, por $ 14.136 millones (9 regiones), dichas reasignaciones afectan el presupuesto de los mismos de los </a:t>
            </a:r>
            <a:r>
              <a:rPr lang="es-CL" sz="1600" dirty="0" err="1"/>
              <a:t>Gores</a:t>
            </a:r>
            <a:r>
              <a:rPr lang="es-CL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28" y="342691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1062"/>
            <a:ext cx="8226474" cy="156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91449"/>
            <a:ext cx="8210799" cy="170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865" y="453493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64" y="1868115"/>
            <a:ext cx="8216271" cy="266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941168"/>
            <a:ext cx="8406135" cy="39175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07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872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09" y="1868117"/>
            <a:ext cx="8279191" cy="331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35029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6"/>
            <a:ext cx="8196510" cy="163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552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78" y="1868116"/>
            <a:ext cx="8272464" cy="218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906" y="5495363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6"/>
            <a:ext cx="8210799" cy="37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5" y="47920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36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19017"/>
            <a:ext cx="8201488" cy="30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110" y="49476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01: Gastos de Funcionamiento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39"/>
            <a:ext cx="8272464" cy="300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Asimismo, el subtítulo 34 “Servicio de la Deuda”, registra gastos por $18.528 millones, asociado a los Programas: Servicio Gobierno Interior ($1.852 millones); Carabineros de Chile ($15.058 millones); y, Hospital de Carabineros ($1.625 millones), destinados específicamente al pago de las obligaciones devengadas al 31 de diciembre de 2016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19%, 31% y 32% respectivamente), los que al mes de Enero alcanzaron niveles de ejecución de </a:t>
            </a:r>
            <a:r>
              <a:rPr lang="es-CL" sz="1600" b="1" dirty="0"/>
              <a:t>1,1%, 12,5% y 7,6%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Subsecretaría del Interior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38,1%</a:t>
            </a:r>
            <a:r>
              <a:rPr lang="es-CL" sz="1600" dirty="0"/>
              <a:t>, explicado por el nivel de gasto en las transferencias corrientes que a Enero presenta una ejecución de </a:t>
            </a:r>
            <a:r>
              <a:rPr lang="es-CL" sz="1600" b="1" dirty="0"/>
              <a:t>102,2%</a:t>
            </a:r>
            <a:r>
              <a:rPr lang="es-CL" sz="1600" dirty="0"/>
              <a:t>.  </a:t>
            </a:r>
            <a:r>
              <a:rPr lang="es-CL" sz="1600" b="1" u="sng" dirty="0"/>
              <a:t>Lo anterior, se explica por los mayores gastos derivados de las emergencias vividas en el país ($9.854 millones se encuentran con sus decretos en trámite $3.980 millones).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</a:t>
            </a:r>
            <a:r>
              <a:rPr lang="es-CL" sz="1600" b="1" dirty="0"/>
              <a:t>Fondo Social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 con un 0%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874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Inversión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74" y="1868116"/>
            <a:ext cx="8203950" cy="32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Reasignaciones Presupuestarias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36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81364"/>
            <a:ext cx="8201488" cy="323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1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920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90705"/>
            <a:ext cx="8201488" cy="300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59492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84698"/>
            <a:ext cx="8272464" cy="416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556792"/>
            <a:ext cx="8272464" cy="48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7232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73202"/>
            <a:ext cx="8187200" cy="364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0280" y="14354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6725"/>
            <a:ext cx="8201489" cy="361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9531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44824"/>
            <a:ext cx="8229599" cy="310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1362</Words>
  <Application>Microsoft Office PowerPoint</Application>
  <PresentationFormat>Presentación en pantalla (4:3)</PresentationFormat>
  <Paragraphs>130</Paragraphs>
  <Slides>31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Enero de 2017 Partida 05: MINISTERIO DEL INTERIOR Y SEGURIDAD PÚBLICA</vt:lpstr>
      <vt:lpstr>Ejecución Presupuestaria de Gastos Acumulada al Mes de Enero de 2017  Ministerio del Interior y Seguridad Pública</vt:lpstr>
      <vt:lpstr>Ejecución Presupuestaria de Gastos Acumulada al Mes de Enero de 2017  Ministerio del Interior y Seguridad Pública</vt:lpstr>
      <vt:lpstr>Ejecución Presupuestaria de Gastos Acumulada al Mes de Enero de 2017  Ministerio del Interior y Seguridad Pública</vt:lpstr>
      <vt:lpstr>Ejecución Presupuestaria de Gastos Acumulada al mes de Enero de 2017  Partida 05,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165</cp:revision>
  <cp:lastPrinted>2017-05-12T12:49:10Z</cp:lastPrinted>
  <dcterms:created xsi:type="dcterms:W3CDTF">2016-06-23T13:38:47Z</dcterms:created>
  <dcterms:modified xsi:type="dcterms:W3CDTF">2017-05-31T15:24:53Z</dcterms:modified>
</cp:coreProperties>
</file>