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264" r:id="rId5"/>
    <p:sldId id="265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Enero </a:t>
            </a:r>
            <a:r>
              <a:rPr lang="es-CL" sz="2400" b="1" dirty="0" smtClean="0">
                <a:latin typeface="+mn-lt"/>
              </a:rPr>
              <a:t>de </a:t>
            </a:r>
            <a:r>
              <a:rPr lang="es-CL" sz="2400" b="1" dirty="0" smtClean="0">
                <a:latin typeface="+mn-lt"/>
              </a:rPr>
              <a:t>2017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Con un presupuesto vigente de </a:t>
            </a:r>
            <a:r>
              <a:rPr lang="es-CL" sz="1600" b="1" dirty="0" smtClean="0"/>
              <a:t>$73.198 </a:t>
            </a:r>
            <a:r>
              <a:rPr lang="es-CL" sz="1600" b="1" dirty="0" smtClean="0"/>
              <a:t>millones</a:t>
            </a:r>
            <a:r>
              <a:rPr lang="es-CL" sz="1600" dirty="0" smtClean="0"/>
              <a:t>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</a:t>
            </a:r>
            <a:r>
              <a:rPr lang="es-CL" sz="1600" dirty="0"/>
              <a:t>al mes de </a:t>
            </a:r>
            <a:r>
              <a:rPr lang="es-CL" sz="1600" dirty="0" smtClean="0"/>
              <a:t>enero </a:t>
            </a:r>
            <a:r>
              <a:rPr lang="es-CL" sz="1600" dirty="0" smtClean="0"/>
              <a:t>ascendió </a:t>
            </a:r>
            <a:r>
              <a:rPr lang="es-CL" sz="1600" dirty="0"/>
              <a:t>a </a:t>
            </a:r>
            <a:r>
              <a:rPr lang="es-CL" sz="1600" b="1" dirty="0" smtClean="0"/>
              <a:t>$6.549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8,9%.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 smtClean="0"/>
              <a:t>mayor erogación, se registra en </a:t>
            </a:r>
            <a:r>
              <a:rPr lang="es-CL" sz="1600" dirty="0" smtClean="0"/>
              <a:t>el Subtítulo 22 Gasto e Personal, que representa el 65% de los recursos de Contraloría General de la República</a:t>
            </a:r>
            <a:r>
              <a:rPr lang="es-CL" sz="1600" b="1" dirty="0" smtClean="0"/>
              <a:t>, con una ejecución de 7,7%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$2,880 millones y presente cero avance al mes de enero.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0,1% de ejecución.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927971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23437"/>
              </p:ext>
            </p:extLst>
          </p:nvPr>
        </p:nvGraphicFramePr>
        <p:xfrm>
          <a:off x="481475" y="1724100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6.549.537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4.253.073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6346969"/>
            <a:ext cx="8085583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12776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52589"/>
              </p:ext>
            </p:extLst>
          </p:nvPr>
        </p:nvGraphicFramePr>
        <p:xfrm>
          <a:off x="802024" y="1772816"/>
          <a:ext cx="7435422" cy="4526328"/>
        </p:xfrm>
        <a:graphic>
          <a:graphicData uri="http://schemas.openxmlformats.org/drawingml/2006/table">
            <a:tbl>
              <a:tblPr/>
              <a:tblGrid>
                <a:gridCol w="329514"/>
                <a:gridCol w="390535"/>
                <a:gridCol w="353923"/>
                <a:gridCol w="2050309"/>
                <a:gridCol w="732253"/>
                <a:gridCol w="695641"/>
                <a:gridCol w="686488"/>
                <a:gridCol w="732253"/>
                <a:gridCol w="732253"/>
                <a:gridCol w="732253"/>
              </a:tblGrid>
              <a:tr h="183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3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6.549.537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4.253.073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335.968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633</Words>
  <Application>Microsoft Office PowerPoint</Application>
  <PresentationFormat>Presentación en pantalla (4:3)</PresentationFormat>
  <Paragraphs>319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1_Tema de Office</vt:lpstr>
      <vt:lpstr>Tema de Office</vt:lpstr>
      <vt:lpstr>Imagen de mapa de bits</vt:lpstr>
      <vt:lpstr>EJECUCIÓN PRESUPUESTARIA DE GASTOS ACUMULADA al mes de Enero de 2017 Partida 04: CONTRALORÍA GENERAL DE LA REPÚBLICA</vt:lpstr>
      <vt:lpstr>Ejecución Presupuestaria de Gastos Acumulada al mes de Enero de 2017  Contraloría General de la República</vt:lpstr>
      <vt:lpstr>Ejecución Presupuestaria de Gastos Acumulada al mes de Enero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136</cp:revision>
  <cp:lastPrinted>2016-10-11T11:56:42Z</cp:lastPrinted>
  <dcterms:created xsi:type="dcterms:W3CDTF">2016-06-23T13:38:47Z</dcterms:created>
  <dcterms:modified xsi:type="dcterms:W3CDTF">2017-06-07T23:09:26Z</dcterms:modified>
</cp:coreProperties>
</file>