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</a:t>
            </a:r>
            <a:r>
              <a:rPr lang="es-CL" sz="1600" dirty="0" smtClean="0"/>
              <a:t>enero,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ascendió </a:t>
            </a:r>
            <a:r>
              <a:rPr lang="es-CL" sz="1600" dirty="0"/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2.185 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11,4%</a:t>
            </a:r>
            <a:r>
              <a:rPr lang="es-CL" sz="1600" dirty="0" smtClean="0"/>
              <a:t> </a:t>
            </a:r>
            <a:r>
              <a:rPr lang="es-CL" sz="1600" dirty="0"/>
              <a:t>respecto </a:t>
            </a:r>
            <a:r>
              <a:rPr lang="es-CL" sz="1600" dirty="0" smtClean="0"/>
              <a:t>de la ley 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Durante el primer trimestre, la Partida no registró </a:t>
            </a:r>
            <a:r>
              <a:rPr lang="es-CL" sz="1600" b="1" dirty="0" smtClean="0"/>
              <a:t>modificaciones presupuestarias en su presupuesto inicial.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$333 millones, equivalente a un 7,9% 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b) establece $1.719.383 miles para gastos reservados, Ley N°19.863. No se cuenta con información a la fecha respecto del nivel de ejecución de estos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948781"/>
          <a:ext cx="8039098" cy="18288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2.185.423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525.908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975.554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2229644"/>
          <a:ext cx="7734298" cy="326707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2.185.423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525.908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343.426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333.876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975.554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975.554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520</Words>
  <Application>Microsoft Office PowerPoint</Application>
  <PresentationFormat>Presentación en pantalla (4:3)</PresentationFormat>
  <Paragraphs>240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1_Tema de Office</vt:lpstr>
      <vt:lpstr>Tema de Office</vt:lpstr>
      <vt:lpstr>Imagen de mapa de bits</vt:lpstr>
      <vt:lpstr>EJECUCIÓN PRESUPUESTARIA DE GASTOS ACUMULADA al mes de Enero de 2017 Partida 01: PRESIDENCIA DE LA REPÚBLICA</vt:lpstr>
      <vt:lpstr>Ejecución Presupuestaria de Gastos Acumulada al mes de Enero de 2017  Presidencia de la República</vt:lpstr>
      <vt:lpstr>Ejecución Presupuestaria de Gastos Acumulada al mes de Enero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135</cp:revision>
  <cp:lastPrinted>2016-10-11T11:56:42Z</cp:lastPrinted>
  <dcterms:created xsi:type="dcterms:W3CDTF">2016-06-23T13:38:47Z</dcterms:created>
  <dcterms:modified xsi:type="dcterms:W3CDTF">2017-05-05T20:17:52Z</dcterms:modified>
</cp:coreProperties>
</file>