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0" r:id="rId5"/>
    <p:sldId id="264" r:id="rId6"/>
    <p:sldId id="299" r:id="rId7"/>
    <p:sldId id="263" r:id="rId8"/>
    <p:sldId id="265" r:id="rId9"/>
    <p:sldId id="267" r:id="rId10"/>
    <p:sldId id="268" r:id="rId11"/>
    <p:sldId id="271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Septiembre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8640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EC7185A2-EB2B-42B3-9D73-1435D8D6C3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237443"/>
              </p:ext>
            </p:extLst>
          </p:nvPr>
        </p:nvGraphicFramePr>
        <p:xfrm>
          <a:off x="411254" y="1988840"/>
          <a:ext cx="8204570" cy="2875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40"/>
                        <a:ext cx="8204570" cy="2875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$51.351 millones</a:t>
            </a:r>
            <a:r>
              <a:rPr lang="es-CL" sz="1600" dirty="0"/>
              <a:t>, de los cuales un 62% se destina a transferencias corrientes, recursos que al mes de septiembre registraron erogaciones del 96,5%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septiembre ascendió a </a:t>
            </a:r>
            <a:r>
              <a:rPr lang="es-CL" sz="1600" b="1" dirty="0"/>
              <a:t>$2.230 millones</a:t>
            </a:r>
            <a:r>
              <a:rPr lang="es-CL" sz="1600" dirty="0"/>
              <a:t>, es decir, un </a:t>
            </a:r>
            <a:r>
              <a:rPr lang="es-CL" sz="1600" b="1" dirty="0"/>
              <a:t>4,3%</a:t>
            </a:r>
            <a:r>
              <a:rPr lang="es-CL" sz="1600" dirty="0"/>
              <a:t> respecto de la ley inicial, gasto superior en 0,6 puntos porcentuales respecto a igual mes del año 2016.  Con ello, se registra una ejecución acumulada al tercer trimestre de 2017 de </a:t>
            </a:r>
            <a:r>
              <a:rPr lang="es-CL" sz="1600" b="1" dirty="0"/>
              <a:t>$42.791 millones</a:t>
            </a:r>
            <a:r>
              <a:rPr lang="es-CL" sz="1600" dirty="0"/>
              <a:t>, equivalente a un </a:t>
            </a:r>
            <a:r>
              <a:rPr lang="es-CL" sz="1600" b="1" dirty="0"/>
              <a:t>83,3%</a:t>
            </a:r>
            <a:r>
              <a:rPr lang="es-CL" sz="1600" dirty="0"/>
              <a:t> del presupuesto inicial.  Dicha erogación acumulada se encuentra en 2 puntos porcentuales por sobre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septiembre alcanzaron niveles de ejecución de  83,1% y 93,2%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Subsecretaría de la Mujer y la Equidad de Género es el que presenta el menor avance con un 46,9%, mientras que el programa Mujer y Trabajo es el que presenta la ejecución mayor con un 94,1%.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05514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4367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FE64FA2E-6CCF-4C84-91B8-AAE00C5B29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099331"/>
              </p:ext>
            </p:extLst>
          </p:nvPr>
        </p:nvGraphicFramePr>
        <p:xfrm>
          <a:off x="414338" y="1724101"/>
          <a:ext cx="8210797" cy="1712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24101"/>
                        <a:ext cx="8210797" cy="1712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9266AEF-8777-4D3D-B535-8AD74623D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45" y="1791265"/>
            <a:ext cx="4105347" cy="249562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B3D1E8B-1BA3-41B8-9124-3199883B1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109" y="1791265"/>
            <a:ext cx="4053135" cy="249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323115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033AD1A-62F2-495D-9106-5264CCFD00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438308"/>
              </p:ext>
            </p:extLst>
          </p:nvPr>
        </p:nvGraphicFramePr>
        <p:xfrm>
          <a:off x="414336" y="1724100"/>
          <a:ext cx="8210799" cy="1485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Worksheet" r:id="rId4" imgW="8420044" imgH="1457460" progId="Excel.Sheet.12">
                  <p:embed/>
                </p:oleObj>
              </mc:Choice>
              <mc:Fallback>
                <p:oleObj name="Worksheet" r:id="rId4" imgW="8420044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24100"/>
                        <a:ext cx="8210799" cy="14857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413" y="37233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196071D8-F19D-4B42-AB67-BD05A8EB0B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867173"/>
              </p:ext>
            </p:extLst>
          </p:nvPr>
        </p:nvGraphicFramePr>
        <p:xfrm>
          <a:off x="414336" y="1988840"/>
          <a:ext cx="8210799" cy="1734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Worksheet" r:id="rId3" imgW="8639122" imgH="2028780" progId="Excel.Sheet.12">
                  <p:embed/>
                </p:oleObj>
              </mc:Choice>
              <mc:Fallback>
                <p:oleObj name="Worksheet" r:id="rId3" imgW="8639122" imgH="2028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10799" cy="17344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707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F7343E0E-56C6-475D-B3F4-76EB7FFA4A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083429"/>
              </p:ext>
            </p:extLst>
          </p:nvPr>
        </p:nvGraphicFramePr>
        <p:xfrm>
          <a:off x="414336" y="1916832"/>
          <a:ext cx="8201488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Worksheet" r:id="rId3" imgW="8648576" imgH="3667140" progId="Excel.Sheet.12">
                  <p:embed/>
                </p:oleObj>
              </mc:Choice>
              <mc:Fallback>
                <p:oleObj name="Worksheet" r:id="rId3" imgW="8648576" imgH="36671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01488" cy="3456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7A0FF4B0-983F-4155-B82C-303CAACF0D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607624"/>
              </p:ext>
            </p:extLst>
          </p:nvPr>
        </p:nvGraphicFramePr>
        <p:xfrm>
          <a:off x="414336" y="1796108"/>
          <a:ext cx="8210799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Worksheet" r:id="rId3" imgW="8648576" imgH="2600370" progId="Excel.Sheet.12">
                  <p:embed/>
                </p:oleObj>
              </mc:Choice>
              <mc:Fallback>
                <p:oleObj name="Worksheet" r:id="rId3" imgW="8648576" imgH="26003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96108"/>
                        <a:ext cx="8210799" cy="260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</TotalTime>
  <Words>507</Words>
  <Application>Microsoft Office PowerPoint</Application>
  <PresentationFormat>Presentación en pantalla (4:3)</PresentationFormat>
  <Paragraphs>43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Septiembre de 2017 Partida 27: MINISTERIO DE LA MUJER Y LA EQUIDAD DE GÉNERO</vt:lpstr>
      <vt:lpstr>Ejecución Presupuestaria de Gastos Acumulada al mes de Septiembre de 2017  Ministerio de la Mujer y la Equidad de Género</vt:lpstr>
      <vt:lpstr>Ejecución Presupuestaria de Gastos Acumulada al mes de Septiembre de 2017  Ministerio de la Mujer y la Equidad de Género</vt:lpstr>
      <vt:lpstr>Ejecución Presupuestaria de Gastos Acumulada al mes de Septiembre de 2017  Ministerio de la Mujer y la Equidad de Género</vt:lpstr>
      <vt:lpstr>Ejecución Presupuestaria de Gastos Acumulada al mes de Septiembre de 2017  Ministerio de la Mujer y la Equidad de Género</vt:lpstr>
      <vt:lpstr>Ejecución Presupuestaria de Gastos Acumulada al mes de Septiembre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149</cp:revision>
  <cp:lastPrinted>2017-10-16T12:30:05Z</cp:lastPrinted>
  <dcterms:created xsi:type="dcterms:W3CDTF">2016-06-23T13:38:47Z</dcterms:created>
  <dcterms:modified xsi:type="dcterms:W3CDTF">2017-11-02T18:41:16Z</dcterms:modified>
</cp:coreProperties>
</file>