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7" r:id="rId5"/>
    <p:sldId id="264" r:id="rId6"/>
    <p:sldId id="263" r:id="rId7"/>
    <p:sldId id="302" r:id="rId8"/>
    <p:sldId id="303" r:id="rId9"/>
    <p:sldId id="299" r:id="rId10"/>
    <p:sldId id="300" r:id="rId11"/>
    <p:sldId id="301" r:id="rId12"/>
    <p:sldId id="304" r:id="rId13"/>
    <p:sldId id="305" r:id="rId1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SEPTIEMBRE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360613"/>
            <a:ext cx="8076272" cy="3372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916832"/>
            <a:ext cx="75438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436813"/>
            <a:ext cx="7429500" cy="336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septiembre </a:t>
            </a:r>
            <a:r>
              <a:rPr lang="es-CL" sz="1600" dirty="0" smtClean="0"/>
              <a:t>2017 un </a:t>
            </a:r>
            <a:r>
              <a:rPr lang="es-CL" sz="1600" dirty="0" smtClean="0"/>
              <a:t>52% </a:t>
            </a:r>
            <a:r>
              <a:rPr lang="es-CL" sz="1600" dirty="0" smtClean="0"/>
              <a:t>de ejecución del presupuesto inicial y  </a:t>
            </a:r>
            <a:r>
              <a:rPr lang="es-CL" sz="1600" dirty="0" smtClean="0"/>
              <a:t>49,9</a:t>
            </a:r>
            <a:r>
              <a:rPr lang="es-CL" sz="1600" dirty="0" smtClean="0"/>
              <a:t>% </a:t>
            </a:r>
            <a:r>
              <a:rPr lang="es-CL" sz="1600" dirty="0" smtClean="0"/>
              <a:t>del presupuesto vigente. El presupuesto vigente aumentó en  M$2.938.047, equivalente a un 4,1% del presupuesto inicial.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62%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septiembre </a:t>
            </a:r>
            <a:r>
              <a:rPr lang="es-CL" sz="1600" dirty="0" smtClean="0"/>
              <a:t>2017, </a:t>
            </a:r>
            <a:r>
              <a:rPr lang="es-CL" sz="1600" dirty="0"/>
              <a:t>el Plan Nacional de Geología </a:t>
            </a:r>
            <a:r>
              <a:rPr lang="es-CL" sz="1600" dirty="0" smtClean="0"/>
              <a:t>logró un </a:t>
            </a:r>
            <a:r>
              <a:rPr lang="es-CL" sz="1600" dirty="0" smtClean="0"/>
              <a:t>76,9%; </a:t>
            </a:r>
            <a:r>
              <a:rPr lang="es-CL" sz="1600" dirty="0" smtClean="0"/>
              <a:t>seguido por </a:t>
            </a:r>
            <a:r>
              <a:rPr lang="es-CL" sz="1600" dirty="0"/>
              <a:t>Programa de Seguridad Minera llegó </a:t>
            </a:r>
            <a:r>
              <a:rPr lang="es-CL" sz="1600" dirty="0" smtClean="0"/>
              <a:t>a un </a:t>
            </a:r>
            <a:r>
              <a:rPr lang="es-CL" sz="1600" dirty="0" smtClean="0"/>
              <a:t>76,7%; </a:t>
            </a:r>
            <a:r>
              <a:rPr lang="es-CL" sz="1600" dirty="0" smtClean="0"/>
              <a:t>y COCHILCO con </a:t>
            </a:r>
            <a:r>
              <a:rPr lang="es-CL" sz="1600" dirty="0" smtClean="0"/>
              <a:t>70,3% </a:t>
            </a:r>
            <a:r>
              <a:rPr lang="es-CL" sz="1600" dirty="0" smtClean="0"/>
              <a:t>de ejecución de los correspondientes presupuestos vigentes. La menor tasa correspondió a Fomento a la Pequeña Minería con 24,1% de ejecución.</a:t>
            </a:r>
          </a:p>
          <a:p>
            <a:pPr algn="just"/>
            <a:r>
              <a:rPr lang="es-CL" sz="1600" dirty="0" smtClean="0"/>
              <a:t> En </a:t>
            </a:r>
            <a:r>
              <a:rPr lang="es-CL" sz="1600" dirty="0" smtClean="0"/>
              <a:t>cuanto a la comparación con la ejecución observada en 2016, se observa una menor tasa de gastos en 2017, que se intensifica a partir de marzo 2017, así en 2016 la tasa promedio de ejecución mensual fue de 8,6% y en 2017 sólo llega al </a:t>
            </a:r>
            <a:r>
              <a:rPr lang="es-CL" sz="1600" dirty="0" smtClean="0"/>
              <a:t>5,8%. </a:t>
            </a:r>
            <a:r>
              <a:rPr lang="es-CL" sz="1600" dirty="0" smtClean="0"/>
              <a:t>Asimismo, a </a:t>
            </a:r>
            <a:r>
              <a:rPr lang="es-CL" sz="1600" dirty="0" smtClean="0"/>
              <a:t>septiembre </a:t>
            </a:r>
            <a:r>
              <a:rPr lang="es-CL" sz="1600" dirty="0" smtClean="0"/>
              <a:t>2016 la tasa de gasto acumulado fue de </a:t>
            </a:r>
            <a:r>
              <a:rPr lang="es-CL" sz="1600" dirty="0" smtClean="0"/>
              <a:t>73% </a:t>
            </a:r>
            <a:r>
              <a:rPr lang="es-CL" sz="1600" dirty="0" smtClean="0"/>
              <a:t>y en 2017 sólo a </a:t>
            </a:r>
            <a:r>
              <a:rPr lang="es-CL" sz="1600" dirty="0" smtClean="0"/>
              <a:t>50%, </a:t>
            </a:r>
            <a:r>
              <a:rPr lang="es-CL" sz="1600" dirty="0" smtClean="0"/>
              <a:t>teniendo en consideración que el presupuesto 2017 es un 55% menor en términos nominales que el presupuesto 2016.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2016-SEPTIEMBRE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772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588761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enero-SEPTIEMBRE años 2016-2017</a:t>
            </a:r>
            <a:endParaRPr lang="es-CL" sz="1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55" y="2276872"/>
            <a:ext cx="3977245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276872"/>
            <a:ext cx="3827801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452688"/>
            <a:ext cx="7962900" cy="292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SEPTIEMBRE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772817"/>
            <a:ext cx="769620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717674"/>
            <a:ext cx="7323137" cy="43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984374"/>
            <a:ext cx="7704856" cy="396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235200"/>
            <a:ext cx="7932256" cy="342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84887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561</Words>
  <Application>Microsoft Office PowerPoint</Application>
  <PresentationFormat>Presentación en pantalla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PRESUPUESTARIA DE GASTOS ACUMULADA SEPTIEMBRE 2017 PARTIDA 17: MINISTERIO DE MINERIA</vt:lpstr>
      <vt:lpstr>EJECUCIÓN PRESUPUESTARIA DE GASTOS ACUMULADA A SEPTIEMBRE DE 2017  PARTIDA 17 MINISTERIO DE MINERIA</vt:lpstr>
      <vt:lpstr>Ejecución Presupuestaria de Gastos Acumulada a SEPTIEMBRE 2016-SEPTIEMBRE 2017  PARTIDA 17 MINISTERIO DE MINERIA</vt:lpstr>
      <vt:lpstr>EJECUCIÓN PRESUPUESTARIA DE GASTOS ACUMULADA A SEPTIEMBRE 2017  PARTIDA 17 MINISTERIO DE MINERIA</vt:lpstr>
      <vt:lpstr>EJECUCIÓN PRESUPUESTARIA DE GASTOS ACUMULADA A SEPTIEMBRE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142</cp:revision>
  <cp:lastPrinted>2016-07-14T20:27:16Z</cp:lastPrinted>
  <dcterms:created xsi:type="dcterms:W3CDTF">2016-06-23T13:38:47Z</dcterms:created>
  <dcterms:modified xsi:type="dcterms:W3CDTF">2017-12-15T15:03:26Z</dcterms:modified>
</cp:coreProperties>
</file>