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septiembre 2017 un 61,6% del presupuesto vigente y 62,5% 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M$560.966.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64,6% </a:t>
            </a:r>
            <a:r>
              <a:rPr lang="es-CL" sz="1600" dirty="0"/>
              <a:t>del presupuesto </a:t>
            </a:r>
            <a:r>
              <a:rPr lang="es-CL" sz="1600" dirty="0" smtClean="0"/>
              <a:t>vigente a septiembre 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75,2% 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63,7%,  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 72,3% y Administración de Bienes un 54,6% de ejecución respecto al presupuesto vigente a septiembre.  </a:t>
            </a:r>
          </a:p>
          <a:p>
            <a:pPr algn="just"/>
            <a:r>
              <a:rPr lang="es-CL" sz="1600" dirty="0" smtClean="0"/>
              <a:t>Las tasas de ejecución mensual y acumulada fueron mayores en 2016 comparada con las observadas en 2017 </a:t>
            </a:r>
            <a:r>
              <a:rPr lang="es-CL" sz="1600" dirty="0" smtClean="0"/>
              <a:t>(en </a:t>
            </a:r>
            <a:r>
              <a:rPr lang="es-CL" sz="1600" dirty="0" smtClean="0"/>
              <a:t>el período </a:t>
            </a:r>
            <a:r>
              <a:rPr lang="es-CL" sz="1600" dirty="0" smtClean="0"/>
              <a:t>enero-septiembre).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SEPTIEMBRE 2016-SEPTIEMBRE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enero-SEPTIEMBRE 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08422"/>
            <a:ext cx="3672408" cy="34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7" y="2408422"/>
            <a:ext cx="4260719" cy="34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014538"/>
            <a:ext cx="8107363" cy="343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84887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1800"/>
            <a:ext cx="7489825" cy="4247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4363"/>
            <a:ext cx="7489825" cy="3848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992888" cy="490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38338"/>
            <a:ext cx="7489825" cy="393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486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SEPTIEMBRE 2017 PARTIDA 14: MINISTERIO DE BIENES NACIONALES</vt:lpstr>
      <vt:lpstr>EJECUCIÓN PRESUPUESTARIA DE GASTOS ACUMULADA A SEPTIEMBRE DE 2017  PARTIDA 14 MINISTERIO DE BIENES NACIONALES</vt:lpstr>
      <vt:lpstr>Ejecución Presupuestaria de Gastos Acumulada a SEPTIEMBRE 2016-SEPTIEMBRE 2017  Ministerio de Bienes Nacionales</vt:lpstr>
      <vt:lpstr>EJECUCIÓN PRESUPUESTARIA DE GASTOS ACUMULADA A SEPTIEMBRE 2017  PARTIDA 14 MINISTERIO DE BIENES NACIONALES</vt:lpstr>
      <vt:lpstr>EJECUCIÓN PRESUPUESTARIA DE GASTOS ACUMULADA A SEPTIEMBRE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134</cp:revision>
  <cp:lastPrinted>2016-07-14T20:27:16Z</cp:lastPrinted>
  <dcterms:created xsi:type="dcterms:W3CDTF">2016-06-23T13:38:47Z</dcterms:created>
  <dcterms:modified xsi:type="dcterms:W3CDTF">2017-12-15T13:06:35Z</dcterms:modified>
</cp:coreProperties>
</file>