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20" r:id="rId5"/>
    <p:sldId id="264" r:id="rId6"/>
    <p:sldId id="322" r:id="rId7"/>
    <p:sldId id="263" r:id="rId8"/>
    <p:sldId id="302" r:id="rId9"/>
    <p:sldId id="303" r:id="rId10"/>
    <p:sldId id="299" r:id="rId11"/>
    <p:sldId id="300" r:id="rId12"/>
    <p:sldId id="301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3200"/>
            <a:ext cx="7632847" cy="476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628800"/>
            <a:ext cx="78602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44825"/>
            <a:ext cx="804609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704856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SEPTIEMBRE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65581"/>
            <a:ext cx="7592832" cy="419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SEPTIEMBRE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7048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SEPTIEMBRE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7686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4888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784887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0" y="1875981"/>
            <a:ext cx="7207200" cy="39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429362"/>
            <a:ext cx="80042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estos capítulos 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</a:t>
            </a:r>
            <a:r>
              <a:rPr lang="es-CL" sz="1500" dirty="0" smtClean="0"/>
              <a:t>septiembre </a:t>
            </a:r>
            <a:r>
              <a:rPr lang="es-CL" sz="1500" dirty="0" smtClean="0"/>
              <a:t>2017 un </a:t>
            </a:r>
            <a:r>
              <a:rPr lang="es-CL" sz="1500" dirty="0" smtClean="0"/>
              <a:t>68,6% </a:t>
            </a:r>
            <a:r>
              <a:rPr lang="es-CL" sz="1500" dirty="0" smtClean="0"/>
              <a:t>del presupuesto vigente en pesos. Asimismo, la tasa de ejecución en dólares alcanzó el  </a:t>
            </a:r>
            <a:r>
              <a:rPr lang="es-CL" sz="1500" dirty="0" smtClean="0"/>
              <a:t>57,8% </a:t>
            </a:r>
            <a:r>
              <a:rPr lang="es-CL" sz="1500" dirty="0" smtClean="0"/>
              <a:t>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65,6% </a:t>
            </a:r>
            <a:r>
              <a:rPr lang="es-CL" sz="1500" dirty="0"/>
              <a:t>del presupuesto vigente a </a:t>
            </a:r>
            <a:r>
              <a:rPr lang="es-CL" sz="1500" dirty="0" smtClean="0"/>
              <a:t>septiembre </a:t>
            </a:r>
            <a:r>
              <a:rPr lang="es-CL" sz="1500" dirty="0" smtClean="0"/>
              <a:t>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mes de </a:t>
            </a:r>
            <a:r>
              <a:rPr lang="es-CL" sz="1500" dirty="0" smtClean="0"/>
              <a:t>septiembre </a:t>
            </a:r>
            <a:r>
              <a:rPr lang="es-CL" sz="1500" dirty="0" smtClean="0"/>
              <a:t>las mayores ejecuciones correspondieron a Servicio Hidrográfico y Oceanográfico de </a:t>
            </a:r>
            <a:r>
              <a:rPr lang="es-CL" sz="1500" dirty="0"/>
              <a:t>l</a:t>
            </a:r>
            <a:r>
              <a:rPr lang="es-CL" sz="1500" dirty="0" smtClean="0"/>
              <a:t>a Armada de Chile </a:t>
            </a:r>
            <a:r>
              <a:rPr lang="es-CL" sz="1500" dirty="0" smtClean="0"/>
              <a:t>77,7%;  </a:t>
            </a:r>
            <a:r>
              <a:rPr lang="es-CL" sz="1500" dirty="0" smtClean="0"/>
              <a:t>Armada  </a:t>
            </a:r>
            <a:r>
              <a:rPr lang="es-CL" sz="1500" dirty="0" smtClean="0"/>
              <a:t>73,8% y OSE 73% </a:t>
            </a:r>
            <a:r>
              <a:rPr lang="es-CL" sz="1500" dirty="0" smtClean="0"/>
              <a:t>de los respectivos presupuestos vigentes en pesos.</a:t>
            </a:r>
          </a:p>
          <a:p>
            <a:pPr algn="just"/>
            <a:r>
              <a:rPr lang="es-CL" sz="1500" dirty="0" smtClean="0"/>
              <a:t>A </a:t>
            </a:r>
            <a:r>
              <a:rPr lang="es-CL" sz="1500" dirty="0" smtClean="0"/>
              <a:t>septiembre </a:t>
            </a:r>
            <a:r>
              <a:rPr lang="es-CL" sz="1500" dirty="0" smtClean="0"/>
              <a:t>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</a:t>
            </a:r>
            <a:r>
              <a:rPr lang="es-CL" sz="1500" dirty="0" smtClean="0"/>
              <a:t>M$28.723.719</a:t>
            </a:r>
            <a:r>
              <a:rPr lang="es-CL" sz="1500" dirty="0" smtClean="0"/>
              <a:t>, </a:t>
            </a:r>
            <a:r>
              <a:rPr lang="es-CL" sz="1500" dirty="0" smtClean="0"/>
              <a:t>por su parte el presupuesto en dólares se incrementó en US$5.369.000.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coincidentes en enero y febrero, sin embargo a partir de marzo la ejecución del presupuesto vigente de 2017 se ejecuta a tasas inferiores a las observadas en 2016, tendiendo a ser similares a partir de julio . Por su parte la ejecución en dólares difiere, así el mes de febrero 2017 la ejecución acumulada alcanzó un 19% , 9 puntos porcentuales más que en 2016, y el mes de mayo 2017 cae la tasa de ejecución mensual comparado con el presupuesto inicial, para converger a la misma tasa observada en 2016.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0" y="1880780"/>
            <a:ext cx="7696800" cy="435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SEPTIEMBRE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70485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55980"/>
            <a:ext cx="7416824" cy="440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56083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" y="1669581"/>
            <a:ext cx="7711200" cy="43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5" y="1600200"/>
            <a:ext cx="808070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SEPTIEMBRE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0" y="1700808"/>
            <a:ext cx="810720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2016-SEPTIEMBRE 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706110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506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enero-SEPTIEMBRE años 2016-2017</a:t>
            </a:r>
            <a:endParaRPr lang="es-CL" sz="1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71918"/>
            <a:ext cx="3864620" cy="315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2071918"/>
            <a:ext cx="4354175" cy="315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95488"/>
            <a:ext cx="7886700" cy="359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04865"/>
            <a:ext cx="78867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20850"/>
            <a:ext cx="8136904" cy="422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412775"/>
            <a:ext cx="7750175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668463"/>
            <a:ext cx="7750175" cy="420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9738"/>
            <a:ext cx="8207375" cy="43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989</Words>
  <Application>Microsoft Office PowerPoint</Application>
  <PresentationFormat>Presentación en pantalla (4:3)</PresentationFormat>
  <Paragraphs>96</Paragraphs>
  <Slides>26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1_Tema de Office</vt:lpstr>
      <vt:lpstr>Tema de Office</vt:lpstr>
      <vt:lpstr>Imagen de mapa de bits</vt:lpstr>
      <vt:lpstr>EJECUCIÓN PRESUPUESTARIA DE GASTOS ACUMULADA SEPTIEMBRE 2017 PARTIDA 11: MINISTERIO DE DEFENSA</vt:lpstr>
      <vt:lpstr>EJECUCIÓN PRESUPUESTARIA DE GASTOS ACUMULADA A SEPTIEMBRE DE 2017  PARTIDA 11 MINISTERIO DE DEFENSA</vt:lpstr>
      <vt:lpstr>Ejecución Presupuestaria de Gastos Acumulada a SEPTIEMBRE 2016-SEPTIEMBRE 2017 (Pesos)  PARTIDA 11 MINISTERIO DE DEFENSA</vt:lpstr>
      <vt:lpstr>EJECUCIÓN PRESUPUESTARIA DE GASTOS ACUMULADA A SEPTIEMBRE 2017  PARTIDA 11 MINISTERIO DE DEFENSA</vt:lpstr>
      <vt:lpstr>EJECUCIÓN PRESUPUESTARIA DE GASTOS ACUMULADA A SEPTIEMBRE 2017  PARTIDA 11 MINISTERIO DE DEFENSA</vt:lpstr>
      <vt:lpstr>EJECUCIÓN PRESUPUESTARIA DE GASTOS ACUMULADA A SEPTIEMBRE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SEPTIEMBRE 2017  PARTIDA 11 .CAPÍTULO 08. PROGRAMA 01:  DIRECCIÓN DE SANIDAD  en miles de pesos de 2017 </vt:lpstr>
      <vt:lpstr>EJECUCIÓN PRESUPUESTARIA DE GASTOS ACUMULADA A SEPTIEMBRE 2017  PARTIDA 11 .CAPÍTULO 09. PROGRAMA 01:  FUERZA AÉREA DE CHILE en miles de pesos de 2017 </vt:lpstr>
      <vt:lpstr>EJECUCIÓN PRESUPUESTARIA DE GASTOS ACUMULADA A SEPTIEMBRE 2017  PARTIDA 11 .CAPÍTULO 09. PROGRAMA 01:  FUERZA AÉREA DE CHILE en miles de dólares de 2017 </vt:lpstr>
      <vt:lpstr>EJECUCIÓN PRESUPUESTARIA DE GASTOS ACUMULADA A SEPTIEMBRE 2017  PARTIDA 11 .CAPÍTULO 11. PROGRAMA 01:  ORGANISMOS DE SALUD DE LA FACH  en miles de pesos de 2017 </vt:lpstr>
      <vt:lpstr>EJECUCIÓN PRESUPUESTARIA DE GASTOS ACUMULADA A SEPTIEMBRE 2017  PARTIDA 11 .CAPÍTULO 18. PROGRAMA 01:  DIRECCIÓN GENERAL DE MOVILIZACIÓN NACIONAL  en miles de pesos de 2017 </vt:lpstr>
      <vt:lpstr>EJECUCIÓN PRESUPUESTARIA DE GASTOS ACUMULADA A SEPTIEMBRE 2017  PARTIDA 11 .CAPÍTULO 19. PROGRAMA 01:   INSTITUTO GEOGRÁFICO MILITAR  en miles de pesos de 2017 </vt:lpstr>
      <vt:lpstr>EJECUCIÓN PRESUPUESTARIA DE GASTOS ACUMULADA A SEPTIEMBRE 2017  PARTIDA 11 .CAPÍTULO 20. PROGRAMA 01: SERVICIO HIDROGRÁFICO Y OCEANOGRÁFICO DE LA ARMADA DE CHILE  en miles de pesos de 2017 </vt:lpstr>
      <vt:lpstr>EJECUCIÓN PRESUPUESTARIA DE GASTOS ACUMULADA A SEPTIEMBRE 2017  PARTIDA 11 .CAPÍTULO 21. PROGRAMA 01:  DIRECCIÓN GENERAL DE AERONÁUTICA CIVIL  en miles de pesos de 2017 </vt:lpstr>
      <vt:lpstr>EJECUCIÓN PRESUPUESTARIA DE GASTOS ACUMULADA A SEPTIEMBRE 2017  PARTIDA 11 .CAPÍTULO 22. PROGRAMA 01:    SERVICIO AEROFOTOGRAMÉTRICO DE LA FACH en miles de pesos de 2017 </vt:lpstr>
      <vt:lpstr>EJECUCIÓN PRESUPUESTARIA DE GASTOS ACUMULADA A SEPTIEMBRE 2017  PARTIDA 11 .CAPÍTULO 23. PROGRAMA 01:   SUBSECRETARÍA PARA LAS FUERZAS ARMADAS  en miles de pesos de 2017 </vt:lpstr>
      <vt:lpstr>EJECUCIÓN PRESUPUESTARIA DE GASTOS ACUMULADA A SEPTIEMBRE 2017  PARTIDA 11 .CAPÍTULO 24. PROGRAMA 01:   SUBSECRETARÍA DE DEFENSA en miles de pesos de 2017 </vt:lpstr>
      <vt:lpstr>EJECUCIÓN PRESUPUESTARIA DE GASTOS ACUMULADA A SEPTIEMBRE 2017  PARTIDA 11 .CAPÍTULO 25. PROGRAMA 01:   ESTADO MAYOR CONJUNTO  en miles de pesos de 2017 </vt:lpstr>
      <vt:lpstr>EJECUCIÓN PRESUPUESTARIA DE GASTOS ACUMULADA A SEPTIEMBRE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157</cp:revision>
  <cp:lastPrinted>2016-07-14T20:27:16Z</cp:lastPrinted>
  <dcterms:created xsi:type="dcterms:W3CDTF">2016-06-23T13:38:47Z</dcterms:created>
  <dcterms:modified xsi:type="dcterms:W3CDTF">2017-12-15T13:42:31Z</dcterms:modified>
</cp:coreProperties>
</file>