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8" y="14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SEPTIEMBRE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204864"/>
            <a:ext cx="7920880" cy="31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204864"/>
            <a:ext cx="8201488" cy="343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81238"/>
            <a:ext cx="8148280" cy="38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914650"/>
            <a:ext cx="8526463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632848" cy="456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28838"/>
            <a:ext cx="7920880" cy="216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00808"/>
            <a:ext cx="820148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62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70074"/>
            <a:ext cx="8148280" cy="2855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560839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</a:t>
            </a:r>
            <a:r>
              <a:rPr lang="es-CL" sz="1400" dirty="0" smtClean="0"/>
              <a:t>continuar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SEPTIEMBRE 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57,92%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 56,61% </a:t>
            </a:r>
            <a:r>
              <a:rPr lang="es-CL" sz="1400" dirty="0" smtClean="0"/>
              <a:t>del presupuesto vigente. La diferencia se explica por la modificación del presupuesto vigente, que se incrementó a SEPTIEMBRE </a:t>
            </a:r>
            <a:r>
              <a:rPr lang="es-CL" sz="1400" dirty="0"/>
              <a:t>en </a:t>
            </a:r>
            <a:r>
              <a:rPr lang="es-CL" sz="1400" dirty="0" smtClean="0"/>
              <a:t>M$238.866.851.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SEPTIEMBRE 2017 </a:t>
            </a:r>
            <a:r>
              <a:rPr lang="es-CL" sz="1400" dirty="0"/>
              <a:t>fue </a:t>
            </a:r>
            <a:r>
              <a:rPr lang="es-CL" sz="1400" dirty="0" smtClean="0"/>
              <a:t>de aproximadamente 55,7%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y 56,2% del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M$73.030.876, es decir, un 0,9% respecto al aprobado por el Congreso.</a:t>
            </a:r>
            <a:endParaRPr lang="es-CL" sz="1400" dirty="0"/>
          </a:p>
          <a:p>
            <a:pPr algn="just"/>
            <a:r>
              <a:rPr lang="es-CL" sz="1400" dirty="0" smtClean="0"/>
              <a:t>Los mayores </a:t>
            </a:r>
            <a:r>
              <a:rPr lang="es-CL" sz="1400" dirty="0"/>
              <a:t>avances por </a:t>
            </a:r>
            <a:r>
              <a:rPr lang="es-CL" sz="1400" dirty="0" smtClean="0"/>
              <a:t>Programa presupuestario, </a:t>
            </a:r>
            <a:r>
              <a:rPr lang="es-CL" sz="1400" dirty="0"/>
              <a:t>en cuanto a ejecución del presupuesto vigente, correspondieron </a:t>
            </a:r>
            <a:r>
              <a:rPr lang="es-CL" sz="1400" dirty="0" smtClean="0"/>
              <a:t>a: </a:t>
            </a:r>
            <a:r>
              <a:rPr lang="es-CL" sz="1400" dirty="0"/>
              <a:t>Fondos culturales y artísticos </a:t>
            </a:r>
            <a:r>
              <a:rPr lang="es-CL" sz="1400" dirty="0" smtClean="0"/>
              <a:t>77%; Red de Bibliotecas 75,6%, y Gastos </a:t>
            </a:r>
            <a:r>
              <a:rPr lang="es-CL" sz="1400" dirty="0"/>
              <a:t>de Operación Educación Superior </a:t>
            </a:r>
            <a:r>
              <a:rPr lang="es-CL" sz="1400" dirty="0" smtClean="0"/>
              <a:t>74,5% de los respectivos presupuestos vigentes.</a:t>
            </a:r>
          </a:p>
          <a:p>
            <a:pPr algn="just"/>
            <a:r>
              <a:rPr lang="es-CL" sz="1400" dirty="0" smtClean="0"/>
              <a:t>Los programas con menor tasa de ejecución del presupuesto vigente fueron: Fortalecimiento Educación Escolar 29,1%;  Educación </a:t>
            </a:r>
            <a:r>
              <a:rPr lang="es-CL" sz="1400" dirty="0"/>
              <a:t>Superior </a:t>
            </a:r>
            <a:r>
              <a:rPr lang="es-CL" sz="1400" dirty="0" smtClean="0"/>
              <a:t>39,6%; y Mejoramiento de la Calidad de la Educación 42,8%.</a:t>
            </a:r>
          </a:p>
          <a:p>
            <a:pPr algn="just"/>
            <a:r>
              <a:rPr lang="es-CL" sz="1400" dirty="0" smtClean="0"/>
              <a:t>En cuanto a la comparación con al ejecución del año 2016, </a:t>
            </a:r>
            <a:r>
              <a:rPr lang="es-CL" sz="1400" dirty="0" smtClean="0"/>
              <a:t> con el año 2017, se observan ligeras diferencias de mayores tasas de ejecución en 2016, sin embargo al tasa promedio mensual en ambos años es de 7%, mientras la ejecución acumulada a 2016 llegó a 66% en septiembre 2017 llegó a 64%.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2420888"/>
            <a:ext cx="7383463" cy="35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27280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628800"/>
            <a:ext cx="80168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988840"/>
            <a:ext cx="8016875" cy="390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844824"/>
            <a:ext cx="80168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56792"/>
            <a:ext cx="7992889" cy="471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799"/>
            <a:ext cx="8267700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793875"/>
            <a:ext cx="8267700" cy="336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16629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628800"/>
            <a:ext cx="795496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2016-SEPTIEMBRE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1556792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/>
              <a:t>Porcentaje de ejecución acumulada  respecto al presupuesto vigente, </a:t>
            </a:r>
            <a:r>
              <a:rPr lang="es-CL" sz="1200" b="1" dirty="0" smtClean="0"/>
              <a:t>enero-SEPTIEMBRE </a:t>
            </a:r>
            <a:r>
              <a:rPr lang="es-CL" sz="1200" b="1" dirty="0"/>
              <a:t>años 2016-2017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37296"/>
            <a:ext cx="4031868" cy="285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7296"/>
            <a:ext cx="4320480" cy="285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844825"/>
            <a:ext cx="7954963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92275"/>
            <a:ext cx="7560839" cy="324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700807"/>
            <a:ext cx="7086600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6" y="1268760"/>
            <a:ext cx="8251825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668463"/>
            <a:ext cx="8251825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988840"/>
            <a:ext cx="825182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564904"/>
            <a:ext cx="7459663" cy="309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SEPTIEMBRE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484783"/>
            <a:ext cx="8083550" cy="482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4156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311330"/>
            <a:ext cx="7704856" cy="485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920881" cy="444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556792"/>
            <a:ext cx="792088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1328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SEPTIEMBRE 2017 PARTIDA 09: MINISTERIO DE EDUCACIÓN</vt:lpstr>
      <vt:lpstr>EJECUCIÓN PRESUPUESTARIA DE GASTOS ACUMULADA A SEPTIEMBRE 2017  MINISTERIO DE EDUCACIÓN</vt:lpstr>
      <vt:lpstr>Ejecución Presupuestaria de Gastos Acumulada a SEPTIEMBRE 2016-SEPTIEMBRE 2017  MINISTERIO DE EDUCACIÓN</vt:lpstr>
      <vt:lpstr>EJECUCIÓN PRESUPUESTARIA DE GASTOS ACUMULADA A SEPTIEMBRE 2017  Partida 09 MINISTERIO DE EDUCACION</vt:lpstr>
      <vt:lpstr>EJECUCIÓN PRESUPUESTARIA DE GASTOS ACUMULADA A SEPTIEMBRE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209</cp:revision>
  <cp:lastPrinted>2016-07-04T14:42:46Z</cp:lastPrinted>
  <dcterms:created xsi:type="dcterms:W3CDTF">2016-06-23T13:38:47Z</dcterms:created>
  <dcterms:modified xsi:type="dcterms:W3CDTF">2017-12-15T13:05:14Z</dcterms:modified>
</cp:coreProperties>
</file>