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11560" y="1556791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 M$2.057.017 a </a:t>
            </a:r>
            <a:r>
              <a:rPr lang="es-CL" sz="1600" dirty="0" smtClean="0"/>
              <a:t>septiembre,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M$1.436.681 </a:t>
            </a:r>
            <a:r>
              <a:rPr lang="es-CL" sz="1600" dirty="0"/>
              <a:t>para la Cámara, </a:t>
            </a:r>
            <a:r>
              <a:rPr lang="es-CL" sz="1600" dirty="0" smtClean="0"/>
              <a:t> M$565.084 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M$53.367 </a:t>
            </a:r>
            <a:r>
              <a:rPr lang="es-CL" sz="1600" dirty="0"/>
              <a:t>a </a:t>
            </a:r>
            <a:r>
              <a:rPr lang="es-CL" sz="1600" dirty="0" smtClean="0"/>
              <a:t>BCN; y M$1.885 al Consejo Resolutivo de Asignaciones Parlamentarias. La </a:t>
            </a:r>
            <a:r>
              <a:rPr lang="es-CL" sz="1600" dirty="0"/>
              <a:t>ejecución </a:t>
            </a:r>
            <a:r>
              <a:rPr lang="es-CL" sz="1600" dirty="0" smtClean="0"/>
              <a:t>de la Partida alcanzó </a:t>
            </a:r>
            <a:r>
              <a:rPr lang="es-CL" sz="1600" dirty="0"/>
              <a:t>el </a:t>
            </a:r>
            <a:r>
              <a:rPr lang="es-CL" sz="1600" dirty="0" smtClean="0"/>
              <a:t> 62,9%  del presupuesto vigente.</a:t>
            </a:r>
            <a:endParaRPr lang="es-CL" sz="1600" dirty="0"/>
          </a:p>
          <a:p>
            <a:pPr algn="just"/>
            <a:r>
              <a:rPr lang="es-CL" sz="1600" dirty="0"/>
              <a:t>La distribución </a:t>
            </a:r>
            <a:r>
              <a:rPr lang="es-CL" sz="1600" dirty="0" smtClean="0"/>
              <a:t>inicial del </a:t>
            </a:r>
            <a:r>
              <a:rPr lang="es-CL" sz="1600" dirty="0"/>
              <a:t>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 </a:t>
            </a:r>
            <a:r>
              <a:rPr lang="es-CL" sz="1600" dirty="0" smtClean="0"/>
              <a:t> 71,3%,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73%,  </a:t>
            </a:r>
            <a:r>
              <a:rPr lang="es-CL" sz="1600" dirty="0"/>
              <a:t>Biblioteca del Congreso </a:t>
            </a:r>
            <a:r>
              <a:rPr lang="es-CL" sz="1600" dirty="0" smtClean="0"/>
              <a:t> </a:t>
            </a:r>
            <a:r>
              <a:rPr lang="es-CL" sz="1600" dirty="0" smtClean="0"/>
              <a:t>71,5%,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</a:t>
            </a:r>
            <a:r>
              <a:rPr lang="es-CL" sz="1600" dirty="0" smtClean="0"/>
              <a:t>63,1% </a:t>
            </a:r>
            <a:r>
              <a:rPr lang="es-CL" sz="1600" dirty="0" smtClean="0"/>
              <a:t>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2016-SEPTIEMBRE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enero-SEPTIEMBRE años 2016-2017</a:t>
            </a:r>
            <a:endParaRPr lang="es-CL" sz="12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4" y="2420888"/>
            <a:ext cx="390183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420888"/>
            <a:ext cx="396209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22766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9" y="2044700"/>
            <a:ext cx="8081934" cy="347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765424"/>
            <a:ext cx="8123237" cy="24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SEPTIEMBRE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628800"/>
            <a:ext cx="7776864" cy="453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SEPTIEMBRE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627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SEPTIEMBRE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477963"/>
            <a:ext cx="8004264" cy="4615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SEPTIEMBRE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5"/>
            <a:ext cx="784887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521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SEPTIEMBRE 2017 PARTIDA 02: CONGRESO NACIONAL</vt:lpstr>
      <vt:lpstr>EJECUCIÓN PRESUPUESTARIA DE GASTOS SEPTIEMBRE 2017   CONGRESO NACIONAL</vt:lpstr>
      <vt:lpstr>Ejecución Presupuestaria de Gastos Acumulada a SEPTIEMBRE 2016-SEPTIEMBRE 2017   CONGRESO NACIONAL</vt:lpstr>
      <vt:lpstr>EJECUCIÓN PRESUPUESTARIA DE GASTOS A SEPTIEMBRE 2017  CONGRESO NACIONAL</vt:lpstr>
      <vt:lpstr>EJECUCIÓN PRESUPUESTARIA DE GASTOS SEPTIEMBRE 2017  RESUMEN POR CAPÍTULOS CONGRESO NACIONAL</vt:lpstr>
      <vt:lpstr>Presentación de PowerPoint</vt:lpstr>
      <vt:lpstr>EJECUCIÓN PRESUPUESTARIA DE GASTOS SEPTIEMBRE 2017 CAPÍTULO 02. PROGRAMA 01. CÁMARA DE DIPUTADOS</vt:lpstr>
      <vt:lpstr>EJECUCIÓN PRESUPUESTARIA DE GASTOS SEPTIEMBRE 2017 CAPÍTULO 03. PROGRAMA 01. BIBLIOTECA DEL CONGRESO</vt:lpstr>
      <vt:lpstr>EJECUCIÓN PRESUPUESTARIA DE GASTOS SEPTIEMBRE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117</cp:revision>
  <cp:lastPrinted>2016-07-04T14:42:46Z</cp:lastPrinted>
  <dcterms:created xsi:type="dcterms:W3CDTF">2016-06-23T13:38:47Z</dcterms:created>
  <dcterms:modified xsi:type="dcterms:W3CDTF">2017-12-15T13:12:11Z</dcterms:modified>
</cp:coreProperties>
</file>