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OCTUBRE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429363"/>
            <a:ext cx="84342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octubre </a:t>
            </a:r>
            <a:r>
              <a:rPr lang="es-CL" sz="1600" dirty="0" smtClean="0"/>
              <a:t>2017  logró una ejecución de </a:t>
            </a:r>
            <a:r>
              <a:rPr lang="es-CL" sz="1600" dirty="0" smtClean="0"/>
              <a:t>69,9%.</a:t>
            </a:r>
            <a:endParaRPr lang="es-CL" sz="1600" dirty="0" smtClean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acumuló </a:t>
            </a:r>
            <a:r>
              <a:rPr lang="es-CL" sz="1600" dirty="0" smtClean="0"/>
              <a:t>un </a:t>
            </a:r>
            <a:r>
              <a:rPr lang="es-CL" sz="1600" dirty="0" smtClean="0"/>
              <a:t> 70,15%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octubre,  </a:t>
            </a:r>
            <a:r>
              <a:rPr lang="es-CL" sz="1600" dirty="0"/>
              <a:t>si se compara con el presupuesto inicial el gasto acumulado equivale al </a:t>
            </a:r>
            <a:r>
              <a:rPr lang="es-CL" sz="1600" dirty="0" smtClean="0"/>
              <a:t>70,4% </a:t>
            </a:r>
            <a:r>
              <a:rPr lang="es-CL" sz="1600" dirty="0"/>
              <a:t>del presupuesto inicial, esta diferencia se debe a que el presupuesto vigente se incrementó  en M$444.687   (equivalente al 0,3% del presupuesto inicial).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71,6%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octubre </a:t>
            </a:r>
            <a:r>
              <a:rPr lang="es-CL" sz="1600" dirty="0" smtClean="0"/>
              <a:t>2017.</a:t>
            </a:r>
          </a:p>
          <a:p>
            <a:pPr algn="just"/>
            <a:r>
              <a:rPr lang="es-CL" sz="1600" dirty="0" smtClean="0"/>
              <a:t>La comparación con el año 2016, muestra una diferencia aproximada  de 1 punto  porcentuales entre  los promedios de las tasas de ejecución mensuales, ejecución superior en 2017, específicamente entre abril y julio, </a:t>
            </a:r>
            <a:r>
              <a:rPr lang="es-CL" sz="1600" dirty="0" smtClean="0"/>
              <a:t>y </a:t>
            </a:r>
            <a:r>
              <a:rPr lang="es-CL" sz="1600" dirty="0" smtClean="0"/>
              <a:t>en </a:t>
            </a:r>
            <a:r>
              <a:rPr lang="es-CL" sz="1600" dirty="0" smtClean="0"/>
              <a:t>octubre. Recuperándose de las menores tasas de agosto y septiembre.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2016-OCTUBRE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enero-OCTUBRE años 2016-2017</a:t>
            </a:r>
            <a:endParaRPr lang="es-CL" sz="1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368022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16" y="2420888"/>
            <a:ext cx="401400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844824"/>
            <a:ext cx="775017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OCTUBRE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2700338"/>
            <a:ext cx="7535863" cy="3032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892300"/>
            <a:ext cx="7323137" cy="412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4" y="1412777"/>
            <a:ext cx="8210799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1187450"/>
            <a:ext cx="7407275" cy="448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490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OCTUBRE 2017 PARTIDA 26: MINISTERIO DEL DEPORTE</vt:lpstr>
      <vt:lpstr>EJECUCIÓN PRESUPUESTARIA DE GASTOS ACUMULADA A OCTUBRE DE 2017  PARTIDA 26 MINISTERIO DEL DEPORTE</vt:lpstr>
      <vt:lpstr>Ejecución Presupuestaria de Gastos Acumulada a OCTUBRE 2016-OCTUBRE 2017  PARTIDA 26 MINISTERIO DEL DEPORTE</vt:lpstr>
      <vt:lpstr>EJECUCIÓN PRESUPUESTARIA DE GASTOS ACUMULADA A OCTUBRE 2017  PARTIDA 26 MINISTERIO DEL DEPORTE</vt:lpstr>
      <vt:lpstr>EJECUCIÓN PRESUPUESTARIA DE GASTOS ACUMULADA A OCTUBRE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136</cp:revision>
  <cp:lastPrinted>2016-07-14T20:27:16Z</cp:lastPrinted>
  <dcterms:created xsi:type="dcterms:W3CDTF">2016-06-23T13:38:47Z</dcterms:created>
  <dcterms:modified xsi:type="dcterms:W3CDTF">2017-12-15T15:45:59Z</dcterms:modified>
</cp:coreProperties>
</file>