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4" r:id="rId5"/>
    <p:sldId id="264" r:id="rId6"/>
    <p:sldId id="263" r:id="rId7"/>
    <p:sldId id="302" r:id="rId8"/>
    <p:sldId id="303" r:id="rId9"/>
    <p:sldId id="299" r:id="rId1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OCTUBRE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26: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DEL DEPORTE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86224" y="1429363"/>
            <a:ext cx="84342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Del Deporte, destina a sus prioridades “$</a:t>
            </a:r>
            <a:r>
              <a:rPr lang="es-CL" sz="1600" dirty="0"/>
              <a:t>61.401 millones para el desarrollo de las actividades físicas </a:t>
            </a:r>
            <a:r>
              <a:rPr lang="es-CL" sz="1600" dirty="0" smtClean="0"/>
              <a:t>y deportivas</a:t>
            </a:r>
            <a:r>
              <a:rPr lang="es-CL" sz="1600" dirty="0"/>
              <a:t>, a través de los diversos programas del </a:t>
            </a:r>
            <a:r>
              <a:rPr lang="es-CL" sz="1600" dirty="0" smtClean="0"/>
              <a:t>Instituto Nacional </a:t>
            </a:r>
            <a:r>
              <a:rPr lang="es-CL" sz="1600" dirty="0"/>
              <a:t>del Deporte y la Subsecretaría del Deporte. </a:t>
            </a:r>
            <a:r>
              <a:rPr lang="es-CL" sz="1600" dirty="0" smtClean="0"/>
              <a:t>Este presupuesto </a:t>
            </a:r>
            <a:r>
              <a:rPr lang="es-CL" sz="1600" dirty="0"/>
              <a:t>incluye recursos por $19.446 millones para </a:t>
            </a:r>
            <a:r>
              <a:rPr lang="es-CL" sz="1600" dirty="0" smtClean="0"/>
              <a:t>el Programa </a:t>
            </a:r>
            <a:r>
              <a:rPr lang="es-CL" sz="1600" dirty="0"/>
              <a:t>Liderazgo Deportivo Nacional, el cual </a:t>
            </a:r>
            <a:r>
              <a:rPr lang="es-CL" sz="1600" dirty="0" smtClean="0"/>
              <a:t>busca mejorar </a:t>
            </a:r>
            <a:r>
              <a:rPr lang="es-CL" sz="1600" dirty="0"/>
              <a:t>el desempeño del deporte de alto </a:t>
            </a:r>
            <a:r>
              <a:rPr lang="es-CL" sz="1600" dirty="0" smtClean="0"/>
              <a:t>rendimiento nacional </a:t>
            </a:r>
            <a:r>
              <a:rPr lang="es-CL" sz="1600" dirty="0"/>
              <a:t>en los grandes eventos </a:t>
            </a:r>
            <a:r>
              <a:rPr lang="es-CL" sz="1600" dirty="0" smtClean="0"/>
              <a:t>deportivos” (DIPRES).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M$133.659.278, 50% de dicho monto se destina a Transferencias Corrientes, 19% a Iniciativas de Inversión y 17% a Gastos en personal el restante 14% se distribuye entre los subtítulos: 22, 23, 25, 29, 33 y 34.</a:t>
            </a:r>
          </a:p>
          <a:p>
            <a:pPr algn="just"/>
            <a:r>
              <a:rPr lang="es-CL" sz="1600" dirty="0" smtClean="0"/>
              <a:t>Respecto a la distribución del presupuesto entre los programas, el Instituto Nacional del Deporte concentra el 91% del presupuesto de este ministerio y a </a:t>
            </a:r>
            <a:r>
              <a:rPr lang="es-CL" sz="1600" dirty="0" smtClean="0"/>
              <a:t>octubre </a:t>
            </a:r>
            <a:r>
              <a:rPr lang="es-CL" sz="1600" dirty="0" smtClean="0"/>
              <a:t>2017  logró una ejecución de </a:t>
            </a:r>
            <a:r>
              <a:rPr lang="es-CL" sz="1600" dirty="0" smtClean="0"/>
              <a:t>69,9%.</a:t>
            </a:r>
            <a:endParaRPr lang="es-CL" sz="1600" dirty="0" smtClean="0"/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acumuló </a:t>
            </a:r>
            <a:r>
              <a:rPr lang="es-CL" sz="1600" dirty="0" smtClean="0"/>
              <a:t>un </a:t>
            </a:r>
            <a:r>
              <a:rPr lang="es-CL" sz="1600" dirty="0" smtClean="0"/>
              <a:t> 70,15%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octubre,  </a:t>
            </a:r>
            <a:r>
              <a:rPr lang="es-CL" sz="1600" dirty="0"/>
              <a:t>si se compara con el presupuesto inicial el gasto acumulado equivale al </a:t>
            </a:r>
            <a:r>
              <a:rPr lang="es-CL" sz="1600" dirty="0" smtClean="0"/>
              <a:t>70,4% </a:t>
            </a:r>
            <a:r>
              <a:rPr lang="es-CL" sz="1600" dirty="0"/>
              <a:t>del presupuesto inicial, esta diferencia se debe a que el presupuesto vigente se incrementó  en M$444.687   (equivalente al 0,3% del presupuesto inicial).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71,6%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octubre </a:t>
            </a:r>
            <a:r>
              <a:rPr lang="es-CL" sz="1600" dirty="0" smtClean="0"/>
              <a:t>2017.</a:t>
            </a:r>
          </a:p>
          <a:p>
            <a:pPr algn="just"/>
            <a:r>
              <a:rPr lang="es-CL" sz="1600" dirty="0" smtClean="0"/>
              <a:t>La comparación con el año 2016, muestra una diferencia aproximada  de 1 punto  porcentuales entre  los promedios de las tasas de ejecución mensuales, ejecución superior en 2017, específicamente entre abril y julio, </a:t>
            </a:r>
            <a:r>
              <a:rPr lang="es-CL" sz="1600" dirty="0" smtClean="0"/>
              <a:t>y </a:t>
            </a:r>
            <a:r>
              <a:rPr lang="es-CL" sz="1600" dirty="0" smtClean="0"/>
              <a:t>en </a:t>
            </a:r>
            <a:r>
              <a:rPr lang="es-CL" sz="1600" dirty="0" smtClean="0"/>
              <a:t>octubre. Recuperándose de las menores tasas de agosto y septiembre.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2016-OCTUBRE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1513922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2" y="5938756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8 Marcador de texto"/>
          <p:cNvSpPr txBox="1">
            <a:spLocks/>
          </p:cNvSpPr>
          <p:nvPr/>
        </p:nvSpPr>
        <p:spPr>
          <a:xfrm>
            <a:off x="4678735" y="1495318"/>
            <a:ext cx="4041775" cy="4320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400" b="1" dirty="0" smtClean="0"/>
              <a:t>Porcentaje de ejecución acumulada  respecto al presupuesto vigente, enero-OCTUBRE años 2016-2017</a:t>
            </a:r>
            <a:endParaRPr lang="es-CL" sz="14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420888"/>
            <a:ext cx="3680228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16" y="2420888"/>
            <a:ext cx="4014008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3" y="1844824"/>
            <a:ext cx="7750175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OCTUBRE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75" y="2700338"/>
            <a:ext cx="7535863" cy="3032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20433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1892300"/>
            <a:ext cx="7323137" cy="412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02, PROGRAMA 01: 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24" y="1412777"/>
            <a:ext cx="8210799" cy="48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63" y="1187450"/>
            <a:ext cx="7407275" cy="448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1892</TotalTime>
  <Words>490</Words>
  <Application>Microsoft Office PowerPoint</Application>
  <PresentationFormat>Presentación en pantalla (4:3)</PresentationFormat>
  <Paragraphs>36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OCTUBRE 2017 PARTIDA 26: MINISTERIO DEL DEPORTE</vt:lpstr>
      <vt:lpstr>EJECUCIÓN PRESUPUESTARIA DE GASTOS ACUMULADA A OCTUBRE DE 2017  PARTIDA 26 MINISTERIO DEL DEPORTE</vt:lpstr>
      <vt:lpstr>Ejecución Presupuestaria de Gastos Acumulada a OCTUBRE 2016-OCTUBRE 2017  PARTIDA 26 MINISTERIO DEL DEPORTE</vt:lpstr>
      <vt:lpstr>EJECUCIÓN PRESUPUESTARIA DE GASTOS ACUMULADA A OCTUBRE 2017  PARTIDA 26 MINISTERIO DEL DEPORTE</vt:lpstr>
      <vt:lpstr>EJECUCIÓN PRESUPUESTARIA DE GASTOS ACUMULADA A OCTUBRE 2017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136</cp:revision>
  <cp:lastPrinted>2016-07-14T20:27:16Z</cp:lastPrinted>
  <dcterms:created xsi:type="dcterms:W3CDTF">2016-06-23T13:38:47Z</dcterms:created>
  <dcterms:modified xsi:type="dcterms:W3CDTF">2017-12-15T15:45:59Z</dcterms:modified>
</cp:coreProperties>
</file>