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octubre </a:t>
            </a:r>
            <a:r>
              <a:rPr lang="es-CL" sz="1600" dirty="0" smtClean="0"/>
              <a:t>2017 un </a:t>
            </a:r>
            <a:r>
              <a:rPr lang="es-CL" sz="1600" dirty="0" smtClean="0"/>
              <a:t>73,6%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octubre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5,6% 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74,9%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octubre 2017</a:t>
            </a:r>
            <a:r>
              <a:rPr lang="es-CL" sz="1600" dirty="0" smtClean="0"/>
              <a:t>,  siendo la Superintendencia </a:t>
            </a:r>
            <a:r>
              <a:rPr lang="es-CL" sz="1600" dirty="0"/>
              <a:t>de Medio </a:t>
            </a:r>
            <a:r>
              <a:rPr lang="es-CL" sz="1600" dirty="0" smtClean="0"/>
              <a:t>Ambiente  con mayor avance  </a:t>
            </a:r>
            <a:r>
              <a:rPr lang="es-CL" sz="1600" dirty="0" smtClean="0"/>
              <a:t>77,3% </a:t>
            </a:r>
            <a:r>
              <a:rPr lang="es-CL" sz="1600" dirty="0" smtClean="0"/>
              <a:t>respecto al presupuesto vigente,  el SEA alcanzó un gasto equivalente el  </a:t>
            </a:r>
            <a:r>
              <a:rPr lang="es-CL" sz="1600" dirty="0" smtClean="0"/>
              <a:t>76,6% </a:t>
            </a:r>
            <a:r>
              <a:rPr lang="es-CL" sz="1600" dirty="0" smtClean="0"/>
              <a:t>,  y la Subsecretaría del Medio Ambiente </a:t>
            </a:r>
            <a:r>
              <a:rPr lang="es-CL" sz="1600" dirty="0" smtClean="0"/>
              <a:t>71% </a:t>
            </a:r>
            <a:r>
              <a:rPr lang="es-CL" sz="1600" dirty="0" smtClean="0"/>
              <a:t>de ejecución todas respecto al vigente.</a:t>
            </a:r>
          </a:p>
          <a:p>
            <a:pPr algn="just"/>
            <a:r>
              <a:rPr lang="es-CL" sz="1600" dirty="0" smtClean="0"/>
              <a:t>Respecto a al comparación 2016-2017 no se observan diferencias significativas.</a:t>
            </a:r>
          </a:p>
          <a:p>
            <a:pPr algn="just"/>
            <a:endParaRPr lang="es-CL" sz="1600" dirty="0" smtClean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OCTUBRE 2016 - OCTUBRE2017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066384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enero-OCTUBRE años 2016-2017</a:t>
            </a:r>
            <a:endParaRPr lang="es-CL" sz="1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388843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403244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2544763"/>
            <a:ext cx="7573963" cy="2756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1700808"/>
            <a:ext cx="7192963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484784"/>
            <a:ext cx="7323137" cy="470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511300"/>
            <a:ext cx="7632848" cy="4654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54200"/>
            <a:ext cx="7416823" cy="416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462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OCTUBRE 2017 PARTIDA 25: MINISTERIO DE MEDIO AMBIENTE</vt:lpstr>
      <vt:lpstr>EJECUCIÓN PRESUPUESTARIA DE GASTOS ACUMULADA A OCTUBRE DE 2017  PARTIDA 25 MINISTERIO DEL MEDIO AMBIENTE</vt:lpstr>
      <vt:lpstr>Ejecución Presupuestaria de Gastos Acumulada a OCTUBRE 2016 - OCTUBRE2017  Ministerio de Medio Ambiente</vt:lpstr>
      <vt:lpstr>EJECUCIÓN PRESUPUESTARIA DE GASTOS ACUMULADA A OCTUBRE 2017  PARTIDA 25 MINISTERIO DEL MEDIO AMBIENTE</vt:lpstr>
      <vt:lpstr>EJECUCIÓN PRESUPUESTARIA DE GASTOS ACUMULADA A OCTUBRE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126</cp:revision>
  <cp:lastPrinted>2016-07-14T20:27:16Z</cp:lastPrinted>
  <dcterms:created xsi:type="dcterms:W3CDTF">2016-06-23T13:38:47Z</dcterms:created>
  <dcterms:modified xsi:type="dcterms:W3CDTF">2017-12-15T18:07:59Z</dcterms:modified>
</cp:coreProperties>
</file>