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302" r:id="rId8"/>
    <p:sldId id="299" r:id="rId9"/>
    <p:sldId id="300" r:id="rId10"/>
    <p:sldId id="301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OCTUBRE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octubre 2017 un 67,7% del presupuesto vigente y 66,8</a:t>
            </a:r>
            <a:r>
              <a:rPr lang="es-CL" sz="1600" dirty="0"/>
              <a:t>% </a:t>
            </a:r>
            <a:r>
              <a:rPr lang="es-CL" sz="1600" dirty="0" smtClean="0"/>
              <a:t>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M$560.966.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71% </a:t>
            </a:r>
            <a:r>
              <a:rPr lang="es-CL" sz="1600" dirty="0"/>
              <a:t>del presupuesto </a:t>
            </a:r>
            <a:r>
              <a:rPr lang="es-CL" sz="1600" dirty="0" smtClean="0"/>
              <a:t>vigente a octubre 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81% de ejecución del presupuesto vigente,</a:t>
            </a:r>
            <a:r>
              <a:rPr lang="es-CL" sz="1600" dirty="0" smtClean="0">
                <a:solidFill>
                  <a:srgbClr val="FF0000"/>
                </a:solidFill>
              </a:rPr>
              <a:t>  </a:t>
            </a:r>
            <a:r>
              <a:rPr lang="es-CL" sz="1600" dirty="0" smtClean="0"/>
              <a:t>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68%,  el Programa Catastro acumuló </a:t>
            </a:r>
            <a:r>
              <a:rPr lang="es-CL" sz="1600" dirty="0"/>
              <a:t>un </a:t>
            </a:r>
            <a:r>
              <a:rPr lang="es-CL" sz="1600" dirty="0" smtClean="0"/>
              <a:t>  76,6% y Administración de Bienes un 57,9% de ejecución respecto al presupuesto vigente a octubre.  </a:t>
            </a:r>
          </a:p>
          <a:p>
            <a:pPr algn="just"/>
            <a:r>
              <a:rPr lang="es-CL" sz="1600" dirty="0" smtClean="0"/>
              <a:t>Las tasas de ejecución mensual y acumulada fueron mayores en 2016 comparada con las observadas en 2017 en el período enero-octubre.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OCTUBRE 2016-OCTUBRE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/>
          <a:lstStyle/>
          <a:p>
            <a:r>
              <a:rPr lang="es-CL" sz="1200" dirty="0" smtClean="0"/>
              <a:t>Porcentaje ejecución mensual respecto al presupuesto inicial años 2016-2017</a:t>
            </a:r>
            <a:endParaRPr lang="es-CL" sz="12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600330" y="1772816"/>
            <a:ext cx="4041775" cy="432048"/>
          </a:xfrm>
        </p:spPr>
        <p:txBody>
          <a:bodyPr/>
          <a:lstStyle/>
          <a:p>
            <a:r>
              <a:rPr lang="es-CL" sz="1200" dirty="0" smtClean="0"/>
              <a:t>Porcentaje de ejecución acumulada  respecto al presupuesto vigente, enero-OCTUBRE años 2016-2017</a:t>
            </a:r>
            <a:endParaRPr lang="es-CL" sz="1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776864" cy="484163"/>
          </a:xfrm>
        </p:spPr>
        <p:txBody>
          <a:bodyPr/>
          <a:lstStyle/>
          <a:p>
            <a:r>
              <a:rPr lang="es-CL" sz="1400" dirty="0"/>
              <a:t>Fuente: Elaboración propia en base  a Informes de ejecución presupuestaria mensual de DIPRES.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93662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381642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014538"/>
            <a:ext cx="8107363" cy="343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OCTUBRE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071688"/>
            <a:ext cx="7852522" cy="373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1800"/>
            <a:ext cx="7489825" cy="431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4363"/>
            <a:ext cx="7489825" cy="356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40768"/>
            <a:ext cx="7489825" cy="497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38338"/>
            <a:ext cx="7489825" cy="379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485</Words>
  <Application>Microsoft Office PowerPoint</Application>
  <PresentationFormat>Presentación en pantalla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OCTUBRE 2017 PARTIDA 14: MINISTERIO DE BIENES NACIONALES</vt:lpstr>
      <vt:lpstr>EJECUCIÓN PRESUPUESTARIA DE GASTOS ACUMULADA A OCTUBRE DE 2017  PARTIDA 14 MINISTERIO DE BIENES NACIONALES</vt:lpstr>
      <vt:lpstr>Ejecución Presupuestaria de Gastos Acumulada a OCTUBRE 2016-OCTUBRE 2017  Ministerio de Bienes Nacionales</vt:lpstr>
      <vt:lpstr>EJECUCIÓN PRESUPUESTARIA DE GASTOS ACUMULADA A OCTUBRE 2017  PARTIDA 14 MINISTERIO DE BIENES NACIONALES</vt:lpstr>
      <vt:lpstr>EJECUCIÓN PRESUPUESTARIA DE GASTOS ACUMULADA A OCTUBRE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136</cp:revision>
  <cp:lastPrinted>2016-07-14T20:27:16Z</cp:lastPrinted>
  <dcterms:created xsi:type="dcterms:W3CDTF">2016-06-23T13:38:47Z</dcterms:created>
  <dcterms:modified xsi:type="dcterms:W3CDTF">2017-12-15T15:31:02Z</dcterms:modified>
</cp:coreProperties>
</file>