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0" r:id="rId5"/>
    <p:sldId id="264" r:id="rId6"/>
    <p:sldId id="299" r:id="rId7"/>
    <p:sldId id="263" r:id="rId8"/>
    <p:sldId id="265" r:id="rId9"/>
    <p:sldId id="267" r:id="rId10"/>
    <p:sldId id="268" r:id="rId11"/>
    <p:sldId id="271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Noviembre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enero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1254" y="493089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03: PREVENCION Y ATENCION DE VIOLENCIA CONTRA LAS MUJERES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F482307C-1087-4B7E-9EC9-1F5083B211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602552"/>
              </p:ext>
            </p:extLst>
          </p:nvPr>
        </p:nvGraphicFramePr>
        <p:xfrm>
          <a:off x="411254" y="1988840"/>
          <a:ext cx="8204570" cy="2942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Worksheet" r:id="rId3" imgW="8648576" imgH="3019410" progId="Excel.Sheet.12">
                  <p:embed/>
                </p:oleObj>
              </mc:Choice>
              <mc:Fallback>
                <p:oleObj name="Worksheet" r:id="rId3" imgW="8648576" imgH="30194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254" y="1988840"/>
                        <a:ext cx="8204570" cy="2942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2017 la Partida presenta un presupuesto aprobado de </a:t>
            </a:r>
            <a:r>
              <a:rPr lang="es-CL" sz="1600" b="1" dirty="0"/>
              <a:t>$51.351 millones</a:t>
            </a:r>
            <a:r>
              <a:rPr lang="es-CL" sz="1600" dirty="0"/>
              <a:t>, de los cuales un 62% se destina a transferencias corrientes, recursos que al mes de noviembre registraron erogaciones del 98,7%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noviembre ascendió a </a:t>
            </a:r>
            <a:r>
              <a:rPr lang="es-CL" sz="1600" b="1" dirty="0"/>
              <a:t>$1.725 millones</a:t>
            </a:r>
            <a:r>
              <a:rPr lang="es-CL" sz="1600" dirty="0"/>
              <a:t>, es decir, un </a:t>
            </a:r>
            <a:r>
              <a:rPr lang="es-CL" sz="1600" b="1" dirty="0"/>
              <a:t>3,4%</a:t>
            </a:r>
            <a:r>
              <a:rPr lang="es-CL" sz="1600" dirty="0"/>
              <a:t> respecto de la ley inicial, gasto levemente superior en 0,3 puntos porcentuales respecto a igual mes del año 2016.  Con ello, se registra una ejecución acumulada al mes de noviembre de 2017 de </a:t>
            </a:r>
            <a:r>
              <a:rPr lang="es-CL" sz="1600" b="1" dirty="0"/>
              <a:t>$46.324 millones</a:t>
            </a:r>
            <a:r>
              <a:rPr lang="es-CL" sz="1600" dirty="0"/>
              <a:t>, equivalente a un </a:t>
            </a:r>
            <a:r>
              <a:rPr lang="es-CL" sz="1600" b="1" dirty="0"/>
              <a:t>90,2%</a:t>
            </a:r>
            <a:r>
              <a:rPr lang="es-CL" sz="1600" dirty="0"/>
              <a:t> del presupuesto inicial.  Dicha erogación acumulada se encuentra en 3,1 puntos porcentuales por sobre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74% del presupuesto vigente, se concentra en el Servicio Nacional de la Mujer y la Equidad de Género (47%) y Prevención y Atención de la Violencia contra las Mujeres (27%), los que al mes de noviembre alcanzaron niveles de ejecución de  90,6% y 97,5%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Subsecretaría de la Mujer y la Equidad de Género es el que presenta el menor avance con un 63,8%, mientras que el programa Prevención y Atención de la Violencia contra las Mujeres es el que presenta la ejecución mayor con un 97,5%.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055142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29557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BC0EB85E-31DB-4213-9016-4955F9C663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907148"/>
              </p:ext>
            </p:extLst>
          </p:nvPr>
        </p:nvGraphicFramePr>
        <p:xfrm>
          <a:off x="414338" y="1724101"/>
          <a:ext cx="8201486" cy="1571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Worksheet" r:id="rId3" imgW="8105879" imgH="1838430" progId="Excel.Sheet.12">
                  <p:embed/>
                </p:oleObj>
              </mc:Choice>
              <mc:Fallback>
                <p:oleObj name="Worksheet" r:id="rId3" imgW="8105879" imgH="18384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8" y="1724101"/>
                        <a:ext cx="8201486" cy="15714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363" y="42868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6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387387B-FB92-49AE-8E86-10FECBB7B9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645" y="1791261"/>
            <a:ext cx="4105347" cy="2495623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64309CB-6356-40AE-BE79-630AC452BC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791261"/>
            <a:ext cx="4052244" cy="2495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27,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44284" y="3231152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C6F32976-B7E0-4714-B30F-BEFDE2DF13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341860"/>
              </p:ext>
            </p:extLst>
          </p:nvPr>
        </p:nvGraphicFramePr>
        <p:xfrm>
          <a:off x="444284" y="1724100"/>
          <a:ext cx="8180851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Worksheet" r:id="rId4" imgW="8420044" imgH="1457460" progId="Excel.Sheet.12">
                  <p:embed/>
                </p:oleObj>
              </mc:Choice>
              <mc:Fallback>
                <p:oleObj name="Worksheet" r:id="rId4" imgW="8420044" imgH="14574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4284" y="1724100"/>
                        <a:ext cx="8180851" cy="1457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7203" y="405593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01, Programa 01: SUBSECRETARÍA DE LA MUJER Y LA EQUIDAD DE GÉNERO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47933C09-C10A-4197-BDE2-EB3D6D283C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3430"/>
              </p:ext>
            </p:extLst>
          </p:nvPr>
        </p:nvGraphicFramePr>
        <p:xfrm>
          <a:off x="414336" y="1992949"/>
          <a:ext cx="8272464" cy="2015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Worksheet" r:id="rId3" imgW="8639122" imgH="2028780" progId="Excel.Sheet.12">
                  <p:embed/>
                </p:oleObj>
              </mc:Choice>
              <mc:Fallback>
                <p:oleObj name="Worksheet" r:id="rId3" imgW="8639122" imgH="20287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92949"/>
                        <a:ext cx="8272464" cy="20156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3965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01: SERVICIO NACIONAL DE LA MUJER Y LA EQUIDAD DE GÉNERO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A959BB3C-10C9-4EEE-B46D-85DC4F69FF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6078727"/>
              </p:ext>
            </p:extLst>
          </p:nvPr>
        </p:nvGraphicFramePr>
        <p:xfrm>
          <a:off x="414336" y="1916832"/>
          <a:ext cx="8210799" cy="3479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Worksheet" r:id="rId3" imgW="8648576" imgH="3667140" progId="Excel.Sheet.12">
                  <p:embed/>
                </p:oleObj>
              </mc:Choice>
              <mc:Fallback>
                <p:oleObj name="Worksheet" r:id="rId3" imgW="8648576" imgH="36671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16832"/>
                        <a:ext cx="8210799" cy="34796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4486" y="436510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15171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02: MUJER Y TRABAJO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106BFB35-9640-4D5B-9001-2DD7D5FA25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746119"/>
              </p:ext>
            </p:extLst>
          </p:nvPr>
        </p:nvGraphicFramePr>
        <p:xfrm>
          <a:off x="414336" y="1796108"/>
          <a:ext cx="8229600" cy="2568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Worksheet" r:id="rId3" imgW="8648576" imgH="2600370" progId="Excel.Sheet.12">
                  <p:embed/>
                </p:oleObj>
              </mc:Choice>
              <mc:Fallback>
                <p:oleObj name="Worksheet" r:id="rId3" imgW="8648576" imgH="26003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796108"/>
                        <a:ext cx="8229600" cy="25689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2684</TotalTime>
  <Words>515</Words>
  <Application>Microsoft Office PowerPoint</Application>
  <PresentationFormat>Presentación en pantalla (4:3)</PresentationFormat>
  <Paragraphs>43</Paragraphs>
  <Slides>10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3</vt:i4>
      </vt:variant>
      <vt:variant>
        <vt:lpstr>Títulos de diapositiva</vt:lpstr>
      </vt:variant>
      <vt:variant>
        <vt:i4>10</vt:i4>
      </vt:variant>
    </vt:vector>
  </HeadingPairs>
  <TitlesOfParts>
    <vt:vector size="20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Worksheet</vt:lpstr>
      <vt:lpstr>Hoja de cálculo de Microsoft Excel</vt:lpstr>
      <vt:lpstr>EJECUCIÓN PRESUPUESTARIA DE GASTOS ACUMULADA al mes de Noviembre de 2017 Partida 27: MINISTERIO DE LA MUJER Y LA EQUIDAD DE GÉNERO</vt:lpstr>
      <vt:lpstr>Ejecución Presupuestaria de Gastos Acumulada al mes de Noviembre de 2017  Ministerio de la Mujer y la Equidad de Género</vt:lpstr>
      <vt:lpstr>Ejecución Presupuestaria de Gastos Acumulada al mes de Noviembre de 2017  Ministerio de la Mujer y la Equidad de Género</vt:lpstr>
      <vt:lpstr>Ejecución Presupuestaria de Gastos Acumulada al mes de Noviembre de 2017  Ministerio de la Mujer y la Equidad de Género</vt:lpstr>
      <vt:lpstr>Ejecución Presupuestaria de Gastos Acumulada al mes de Noviembre de 2017  Ministerio de la Mujer y la Equidad de Género</vt:lpstr>
      <vt:lpstr>Ejecución Presupuestaria de Gastos Acumulada al mes de Noviembre de 2017  Partida 27,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160</cp:revision>
  <cp:lastPrinted>2017-10-16T12:30:05Z</cp:lastPrinted>
  <dcterms:created xsi:type="dcterms:W3CDTF">2016-06-23T13:38:47Z</dcterms:created>
  <dcterms:modified xsi:type="dcterms:W3CDTF">2018-01-08T14:51:05Z</dcterms:modified>
</cp:coreProperties>
</file>