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64" r:id="rId6"/>
    <p:sldId id="299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Noviembre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9308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F482307C-1087-4B7E-9EC9-1F5083B21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602552"/>
              </p:ext>
            </p:extLst>
          </p:nvPr>
        </p:nvGraphicFramePr>
        <p:xfrm>
          <a:off x="411254" y="1988840"/>
          <a:ext cx="8204570" cy="294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0"/>
                        <a:ext cx="8204570" cy="294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noviembre registraron erogaciones del 98,7%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noviembre ascendió a </a:t>
            </a:r>
            <a:r>
              <a:rPr lang="es-CL" sz="1600" b="1" dirty="0"/>
              <a:t>$1.725 millones</a:t>
            </a:r>
            <a:r>
              <a:rPr lang="es-CL" sz="1600" dirty="0"/>
              <a:t>, es decir, un </a:t>
            </a:r>
            <a:r>
              <a:rPr lang="es-CL" sz="1600" b="1" dirty="0"/>
              <a:t>3,4%</a:t>
            </a:r>
            <a:r>
              <a:rPr lang="es-CL" sz="1600" dirty="0"/>
              <a:t> respecto de la ley inicial, gasto levemente superior en 0,3 puntos porcentuales respecto a igual mes del año 2016.  Con ello, se registra una ejecución acumulada al mes de noviembre de 2017 de </a:t>
            </a:r>
            <a:r>
              <a:rPr lang="es-CL" sz="1600" b="1" dirty="0"/>
              <a:t>$46.324 millones</a:t>
            </a:r>
            <a:r>
              <a:rPr lang="es-CL" sz="1600" dirty="0"/>
              <a:t>, equivalente a un </a:t>
            </a:r>
            <a:r>
              <a:rPr lang="es-CL" sz="1600" b="1" dirty="0"/>
              <a:t>90,2%</a:t>
            </a:r>
            <a:r>
              <a:rPr lang="es-CL" sz="1600" dirty="0"/>
              <a:t> del presupuesto inicial.  Dicha erogación acumulada se encuentra en 3,1 puntos porcentuales por sobre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noviembre alcanzaron niveles de ejecución de  90,6% y 97,5%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63,8%, mientras que el programa Prevención y Atención de la Violencia contra las Mujeres es el que presenta la ejecución mayor con un 97,5%.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5514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955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C0EB85E-31DB-4213-9016-4955F9C66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907148"/>
              </p:ext>
            </p:extLst>
          </p:nvPr>
        </p:nvGraphicFramePr>
        <p:xfrm>
          <a:off x="414338" y="1724101"/>
          <a:ext cx="8201486" cy="1571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4101"/>
                        <a:ext cx="8201486" cy="1571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387387B-FB92-49AE-8E86-10FECBB7B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45" y="1791261"/>
            <a:ext cx="4105347" cy="24956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64309CB-6356-40AE-BE79-630AC452B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91261"/>
            <a:ext cx="4052244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44284" y="323115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6F32976-B7E0-4714-B30F-BEFDE2DF13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341860"/>
              </p:ext>
            </p:extLst>
          </p:nvPr>
        </p:nvGraphicFramePr>
        <p:xfrm>
          <a:off x="444284" y="1724100"/>
          <a:ext cx="8180851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284" y="1724100"/>
                        <a:ext cx="8180851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203" y="405593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47933C09-C10A-4197-BDE2-EB3D6D283C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3430"/>
              </p:ext>
            </p:extLst>
          </p:nvPr>
        </p:nvGraphicFramePr>
        <p:xfrm>
          <a:off x="414336" y="1992949"/>
          <a:ext cx="8272464" cy="2015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8639122" imgH="2028780" progId="Excel.Sheet.12">
                  <p:embed/>
                </p:oleObj>
              </mc:Choice>
              <mc:Fallback>
                <p:oleObj name="Worksheet" r:id="rId3" imgW="863912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92949"/>
                        <a:ext cx="8272464" cy="2015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965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959BB3C-10C9-4EEE-B46D-85DC4F69F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078727"/>
              </p:ext>
            </p:extLst>
          </p:nvPr>
        </p:nvGraphicFramePr>
        <p:xfrm>
          <a:off x="414336" y="1916832"/>
          <a:ext cx="8210799" cy="347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8648576" imgH="3667140" progId="Excel.Sheet.12">
                  <p:embed/>
                </p:oleObj>
              </mc:Choice>
              <mc:Fallback>
                <p:oleObj name="Worksheet" r:id="rId3" imgW="8648576" imgH="3667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3479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06BFB35-9640-4D5B-9001-2DD7D5FA2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46119"/>
              </p:ext>
            </p:extLst>
          </p:nvPr>
        </p:nvGraphicFramePr>
        <p:xfrm>
          <a:off x="414336" y="1796108"/>
          <a:ext cx="8229600" cy="256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29600" cy="256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515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Hoja de cálculo de Microsoft Excel</vt:lpstr>
      <vt:lpstr>EJECUCIÓN PRESUPUESTARIA DE GASTOS ACUMULADA al mes de Noviembre de 2017 Partida 27: MINISTERIO DE LA MUJER Y LA EQUIDAD DE GÉNERO</vt:lpstr>
      <vt:lpstr>Ejecución Presupuestaria de Gastos Acumulada al mes de Noviembre de 2017  Ministerio de la Mujer y la Equidad de Género</vt:lpstr>
      <vt:lpstr>Ejecución Presupuestaria de Gastos Acumulada al mes de Noviembre de 2017  Ministerio de la Mujer y la Equidad de Género</vt:lpstr>
      <vt:lpstr>Ejecución Presupuestaria de Gastos Acumulada al mes de Noviembre de 2017  Ministerio de la Mujer y la Equidad de Género</vt:lpstr>
      <vt:lpstr>Ejecución Presupuestaria de Gastos Acumulada al mes de Noviembre de 2017  Ministerio de la Mujer y la Equidad de Género</vt:lpstr>
      <vt:lpstr>Ejecución Presupuestaria de Gastos Acumulada al mes de Noviembre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160</cp:revision>
  <cp:lastPrinted>2017-10-16T12:30:05Z</cp:lastPrinted>
  <dcterms:created xsi:type="dcterms:W3CDTF">2016-06-23T13:38:47Z</dcterms:created>
  <dcterms:modified xsi:type="dcterms:W3CDTF">2018-01-08T14:51:05Z</dcterms:modified>
</cp:coreProperties>
</file>