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NOVIEMBRE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429363"/>
            <a:ext cx="843424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</a:t>
            </a:r>
            <a:r>
              <a:rPr lang="es-CL" sz="1600" dirty="0" smtClean="0"/>
              <a:t>noviembre </a:t>
            </a:r>
            <a:r>
              <a:rPr lang="es-CL" sz="1600" dirty="0" smtClean="0"/>
              <a:t>2017  logró una ejecución de </a:t>
            </a:r>
            <a:r>
              <a:rPr lang="es-CL" sz="1600" dirty="0" smtClean="0"/>
              <a:t>78,42%. </a:t>
            </a:r>
            <a:r>
              <a:rPr lang="es-CL" sz="1600" dirty="0"/>
              <a:t>S</a:t>
            </a:r>
            <a:r>
              <a:rPr lang="es-CL" sz="1600" dirty="0" smtClean="0"/>
              <a:t>i </a:t>
            </a:r>
            <a:r>
              <a:rPr lang="es-CL" sz="1600" dirty="0"/>
              <a:t>se compara con el presupuesto inicial el gasto acumulado equivale al </a:t>
            </a:r>
            <a:r>
              <a:rPr lang="es-CL" sz="1600" dirty="0" smtClean="0"/>
              <a:t>77,9% </a:t>
            </a:r>
            <a:r>
              <a:rPr lang="es-CL" sz="1600" dirty="0"/>
              <a:t>del presupuesto inicial, esta diferencia se debe a que el presupuesto vigente se </a:t>
            </a:r>
            <a:r>
              <a:rPr lang="es-CL" sz="1600" dirty="0" smtClean="0"/>
              <a:t>redujo </a:t>
            </a:r>
            <a:r>
              <a:rPr lang="es-CL" sz="1600" dirty="0"/>
              <a:t>en </a:t>
            </a:r>
            <a:r>
              <a:rPr lang="es-CL" sz="1600" dirty="0" smtClean="0"/>
              <a:t>M</a:t>
            </a:r>
            <a:r>
              <a:rPr lang="es-CL" sz="1600" dirty="0" smtClean="0"/>
              <a:t>$750.450 </a:t>
            </a:r>
            <a:r>
              <a:rPr lang="es-CL" sz="1600" dirty="0" smtClean="0"/>
              <a:t>  </a:t>
            </a:r>
            <a:r>
              <a:rPr lang="es-CL" sz="1600" dirty="0"/>
              <a:t>(equivalente al </a:t>
            </a:r>
            <a:r>
              <a:rPr lang="es-CL" sz="1600" dirty="0" smtClean="0"/>
              <a:t>0,6% </a:t>
            </a:r>
            <a:r>
              <a:rPr lang="es-CL" sz="1600" dirty="0"/>
              <a:t>del presupuesto inicial).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78,1%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noviembre </a:t>
            </a:r>
            <a:r>
              <a:rPr lang="es-CL" sz="1600" dirty="0" smtClean="0"/>
              <a:t>2017.</a:t>
            </a:r>
          </a:p>
          <a:p>
            <a:pPr algn="just"/>
            <a:r>
              <a:rPr lang="es-CL" sz="1600" dirty="0" smtClean="0"/>
              <a:t>La comparación con el año 2016, muestra una diferencia aproximada  de 1 punto  porcentuales entre  los promedios de las tasas de ejecución mensuales, ejecución superior en 2017, específicamente entre abril y julio, y en </a:t>
            </a:r>
            <a:r>
              <a:rPr lang="es-CL" sz="1600" dirty="0" smtClean="0"/>
              <a:t>noviembre. </a:t>
            </a:r>
            <a:r>
              <a:rPr lang="es-CL" sz="1600" dirty="0" smtClean="0"/>
              <a:t>Recuperándose de las menores tasas de agosto y septiembre.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2016-NOVIEMBRE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513922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</a:t>
            </a:r>
            <a:r>
              <a:rPr lang="es-CL" sz="1400" b="1" dirty="0" smtClean="0"/>
              <a:t>enero-NOVIEMBRE </a:t>
            </a:r>
            <a:r>
              <a:rPr lang="es-CL" sz="1400" b="1" dirty="0" smtClean="0"/>
              <a:t>años 2016-2017</a:t>
            </a:r>
            <a:endParaRPr lang="es-CL" sz="1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348880"/>
            <a:ext cx="3907809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339084"/>
            <a:ext cx="4067175" cy="32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628800"/>
            <a:ext cx="775017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1844824"/>
            <a:ext cx="753586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892300"/>
            <a:ext cx="7323137" cy="420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3"/>
            <a:ext cx="8004263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95016"/>
            <a:ext cx="7848872" cy="448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474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NOVIEMBRE 2017 PARTIDA 26: MINISTERIO DEL DEPORTE</vt:lpstr>
      <vt:lpstr>EJECUCIÓN PRESUPUESTARIA DE GASTOS ACUMULADA A NOVIEMBRE DE 2017  PARTIDA 26 MINISTERIO DEL DEPORTE</vt:lpstr>
      <vt:lpstr>Ejecución Presupuestaria de Gastos Acumulada a NOVIEMBRE 2016-NOVIEMBRE 2017  PARTIDA 26 MINISTERIO DEL DEPORTE</vt:lpstr>
      <vt:lpstr>EJECUCIÓN PRESUPUESTARIA DE GASTOS ACUMULADA A NOVIEMBRE 2017  PARTIDA 26 MINISTERIO DEL DEPORTE</vt:lpstr>
      <vt:lpstr>EJECUCIÓN PRESUPUESTARIA DE GASTOS ACUMULADA A NOVIEMBRE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138</cp:revision>
  <cp:lastPrinted>2016-07-14T20:27:16Z</cp:lastPrinted>
  <dcterms:created xsi:type="dcterms:W3CDTF">2016-06-23T13:38:47Z</dcterms:created>
  <dcterms:modified xsi:type="dcterms:W3CDTF">2018-01-10T18:58:13Z</dcterms:modified>
</cp:coreProperties>
</file>