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0" r:id="rId5"/>
    <p:sldId id="299" r:id="rId6"/>
    <p:sldId id="301" r:id="rId7"/>
    <p:sldId id="264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NOVIEMBRE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Noviembre, respecto a los recursos vigentes evidenció un 85%.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ejecución similar.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$11.745 millones, que significaron una ejecución de 84%. </a:t>
            </a:r>
            <a:r>
              <a:rPr lang="es-ES" sz="1600" b="1" dirty="0" smtClean="0"/>
              <a:t>Además, se observa que el presupuesto vigente para el Subtítulo 31 ha manifestado un aumento, respecto a los recursos aprobados por el Congreso Nacional, en aproximadamente $329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b="1" dirty="0" smtClean="0"/>
              <a:t>se </a:t>
            </a:r>
            <a:r>
              <a:rPr lang="es-ES" sz="1600" b="1" dirty="0"/>
              <a:t>observaron </a:t>
            </a:r>
            <a:r>
              <a:rPr lang="es-ES" sz="1600" b="1" dirty="0" smtClean="0"/>
              <a:t>desembolsos por $17 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porcentaje de ejecución de 100%.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Noviembre de 2017 se ha producido una ejecución de un 98%, con $770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2085057"/>
            <a:ext cx="6211887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2062262"/>
            <a:ext cx="6029325" cy="338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7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Noviembre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68269"/>
              </p:ext>
            </p:extLst>
          </p:nvPr>
        </p:nvGraphicFramePr>
        <p:xfrm>
          <a:off x="378499" y="1672573"/>
          <a:ext cx="8229600" cy="4708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Hoja de cálculo" r:id="rId4" imgW="7515157" imgH="4905465" progId="Excel.Sheet.8">
                  <p:embed/>
                </p:oleObj>
              </mc:Choice>
              <mc:Fallback>
                <p:oleObj name="Hoja de cálculo" r:id="rId4" imgW="7515157" imgH="4905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499" y="1672573"/>
                        <a:ext cx="8229600" cy="4708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</TotalTime>
  <Words>403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1_Tema de Office</vt:lpstr>
      <vt:lpstr>Tema de Office</vt:lpstr>
      <vt:lpstr>Imagen de mapa de bits</vt:lpstr>
      <vt:lpstr>Hoja de cálculo</vt:lpstr>
      <vt:lpstr>EJECUCIÓN PRESUPUESTARIA DE GASTOS ACUMULADA AL MES DE NOVIEMBRE DE 2017 PARTIDA 23: MINISTERIO PÚBLICO</vt:lpstr>
      <vt:lpstr>Ejecución Presupuestaria de Gastos Acumulada al Mes de Noviembre de 2017  Ministerio Público</vt:lpstr>
      <vt:lpstr>Ejecución Presupuestaria de Gastos Acumulada al Mes de Noviembre de 2017  Ministerio Público</vt:lpstr>
      <vt:lpstr>Ejecución Presupuestaria de Gastos Acumulada al Mes de Noviembre de 2017  Ministerio Público</vt:lpstr>
      <vt:lpstr>Ejecución Presupuestaria de Gastos Acumulada al Mes de Noviembre de 2017  Ministerio Público</vt:lpstr>
      <vt:lpstr>Ejecución Presupuestaria de Gastos Acumulada al Mes de Noviembre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97</cp:revision>
  <cp:lastPrinted>2016-07-04T14:42:46Z</cp:lastPrinted>
  <dcterms:created xsi:type="dcterms:W3CDTF">2016-06-23T13:38:47Z</dcterms:created>
  <dcterms:modified xsi:type="dcterms:W3CDTF">2018-01-10T21:03:46Z</dcterms:modified>
</cp:coreProperties>
</file>