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360613"/>
            <a:ext cx="8183563" cy="301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455863"/>
            <a:ext cx="7543800" cy="3205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132857"/>
            <a:ext cx="742950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noviembre 2017 un 60% de ejecución del presupuesto inicial y  57% del presupuesto vigente. El presupuesto vigente aumentó en  un 5,6% respecto del 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72,8% </a:t>
            </a:r>
            <a:r>
              <a:rPr lang="es-CL" sz="1600" dirty="0"/>
              <a:t>del presupuesto </a:t>
            </a:r>
            <a:r>
              <a:rPr lang="es-CL" sz="1600" dirty="0" smtClean="0"/>
              <a:t>vigente a noviembre 2017. El programa </a:t>
            </a:r>
            <a:r>
              <a:rPr lang="es-CL" sz="1600" dirty="0"/>
              <a:t>Plan Nacional de Geología </a:t>
            </a:r>
            <a:r>
              <a:rPr lang="es-CL" sz="1600" dirty="0" smtClean="0"/>
              <a:t>logró un 85,7%; seguido por </a:t>
            </a:r>
            <a:r>
              <a:rPr lang="es-CL" sz="1600" dirty="0"/>
              <a:t>Programa </a:t>
            </a:r>
            <a:r>
              <a:rPr lang="es-CL" sz="1600" dirty="0" smtClean="0"/>
              <a:t>Secretaría y Administración General </a:t>
            </a:r>
            <a:r>
              <a:rPr lang="es-CL" sz="1600" dirty="0"/>
              <a:t>llegó </a:t>
            </a:r>
            <a:r>
              <a:rPr lang="es-CL" sz="1600" dirty="0" smtClean="0"/>
              <a:t>a un 84,5%; y COCHILCO con 80% de ejecución de los correspondientes presupuestos vigentes. La menor tasa correspondió a Fomento a la Pequeña Minería con 25% de ejecución.</a:t>
            </a:r>
          </a:p>
          <a:p>
            <a:pPr algn="just"/>
            <a:r>
              <a:rPr lang="es-CL" sz="1600" dirty="0" smtClean="0"/>
              <a:t>En cuanto a la comparación con la ejecución observada en 2016, se observa una menor tasa de gastos acumulados en 2017, que se intensifica a partir de marzo 2017,  a noviembre 2016 la tasa de gasto acumulado fue de 82% y en 2017 sólo a 57%, teniendo en consideración que el presupuesto 2017 es un 55% menor en términos nominales que el presupuesto 2016</a:t>
            </a:r>
            <a:r>
              <a:rPr lang="es-CL" sz="1600" dirty="0"/>
              <a:t>. así en 2016 la tasa promedio de ejecución mensual fue de </a:t>
            </a:r>
            <a:r>
              <a:rPr lang="es-CL" sz="1600" dirty="0" smtClean="0"/>
              <a:t>8,1% </a:t>
            </a:r>
            <a:r>
              <a:rPr lang="es-CL" sz="1600" dirty="0"/>
              <a:t>y en 2017  llega al </a:t>
            </a:r>
            <a:r>
              <a:rPr lang="es-CL" sz="1600" dirty="0" smtClean="0"/>
              <a:t>5,5%.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2016-NOVIEMBRE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enero-NOVIEMBRE años 2016-2017</a:t>
            </a:r>
            <a:endParaRPr lang="es-CL" sz="1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403244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96147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844824"/>
            <a:ext cx="791686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700809"/>
            <a:ext cx="769620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625600"/>
            <a:ext cx="7323137" cy="439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4374"/>
            <a:ext cx="7920880" cy="382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628800"/>
            <a:ext cx="784887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85" y="1556792"/>
            <a:ext cx="710247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557</Words>
  <Application>Microsoft Office PowerPoint</Application>
  <PresentationFormat>Presentación en pantalla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NOVIEMBRE 2017 PARTIDA 17: MINISTERIO DE MINERIA</vt:lpstr>
      <vt:lpstr>EJECUCIÓN PRESUPUESTARIA DE GASTOS ACUMULADA A NOVIEMBRE DE 2017  PARTIDA 17 MINISTERIO DE MINERIA</vt:lpstr>
      <vt:lpstr>Ejecución Presupuestaria de Gastos Acumulada a NOVIEMBRE 2016-NOVIEMBRE 2017  PARTIDA 17 MINISTERIO DE MINERIA</vt:lpstr>
      <vt:lpstr>EJECUCIÓN PRESUPUESTARIA DE GASTOS ACUMULADA A NOVIEMBRE 2017  PARTIDA 17 MINISTERIO DE MINERIA</vt:lpstr>
      <vt:lpstr>EJECUCIÓN PRESUPUESTARIA DE GASTOS ACUMULADA A NOVIEMBRE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149</cp:revision>
  <cp:lastPrinted>2016-07-14T20:27:16Z</cp:lastPrinted>
  <dcterms:created xsi:type="dcterms:W3CDTF">2016-06-23T13:38:47Z</dcterms:created>
  <dcterms:modified xsi:type="dcterms:W3CDTF">2018-01-10T18:39:24Z</dcterms:modified>
</cp:coreProperties>
</file>