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20" r:id="rId5"/>
    <p:sldId id="264" r:id="rId6"/>
    <p:sldId id="322" r:id="rId7"/>
    <p:sldId id="263" r:id="rId8"/>
    <p:sldId id="302" r:id="rId9"/>
    <p:sldId id="303" r:id="rId10"/>
    <p:sldId id="299" r:id="rId11"/>
    <p:sldId id="300" r:id="rId12"/>
    <p:sldId id="301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NOVIEMBRE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473200"/>
            <a:ext cx="7344816" cy="4620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628800"/>
            <a:ext cx="784887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1"/>
            <a:ext cx="777686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" y="1844824"/>
            <a:ext cx="84359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NOVIEMBRE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00" y="1765581"/>
            <a:ext cx="7408800" cy="419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NOVIEMBRE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720079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NOVIEMBRE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31" y="1772072"/>
            <a:ext cx="7486537" cy="4182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63284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27280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920880" cy="4221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429362"/>
            <a:ext cx="80042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estos capítulos 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</a:t>
            </a:r>
            <a:r>
              <a:rPr lang="es-CL" sz="1500" dirty="0" smtClean="0"/>
              <a:t>noviembre </a:t>
            </a:r>
            <a:r>
              <a:rPr lang="es-CL" sz="1500" dirty="0" smtClean="0"/>
              <a:t>2017 un </a:t>
            </a:r>
            <a:r>
              <a:rPr lang="es-CL" sz="1500" dirty="0" smtClean="0"/>
              <a:t>84,5% </a:t>
            </a:r>
            <a:r>
              <a:rPr lang="es-CL" sz="1500" dirty="0" smtClean="0"/>
              <a:t>del presupuesto vigente en pesos. Asimismo, la tasa de ejecución en dólares alcanzó el  </a:t>
            </a:r>
            <a:r>
              <a:rPr lang="es-CL" sz="1500" dirty="0" smtClean="0"/>
              <a:t>75,4% </a:t>
            </a:r>
            <a:r>
              <a:rPr lang="es-CL" sz="1500" dirty="0" smtClean="0"/>
              <a:t>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79,9% </a:t>
            </a:r>
            <a:r>
              <a:rPr lang="es-CL" sz="1500" dirty="0"/>
              <a:t>del presupuesto vigente </a:t>
            </a:r>
            <a:r>
              <a:rPr lang="es-CL" sz="1500" dirty="0" smtClean="0"/>
              <a:t>a </a:t>
            </a:r>
            <a:r>
              <a:rPr lang="es-CL" sz="1500" dirty="0" smtClean="0"/>
              <a:t>noviembre </a:t>
            </a:r>
            <a:r>
              <a:rPr lang="es-CL" sz="1500" dirty="0" smtClean="0"/>
              <a:t>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mes de </a:t>
            </a:r>
            <a:r>
              <a:rPr lang="es-CL" sz="1500" dirty="0" smtClean="0"/>
              <a:t>noviembre </a:t>
            </a:r>
            <a:r>
              <a:rPr lang="es-CL" sz="1500" dirty="0" smtClean="0"/>
              <a:t>las mayores ejecuciones correspondieron a </a:t>
            </a:r>
            <a:r>
              <a:rPr lang="es-CL" sz="1500" dirty="0" smtClean="0"/>
              <a:t>Servicio Hidrográfico Y Oceanográfico de </a:t>
            </a:r>
            <a:r>
              <a:rPr lang="es-CL" sz="1500" dirty="0"/>
              <a:t>l</a:t>
            </a:r>
            <a:r>
              <a:rPr lang="es-CL" sz="1500" dirty="0" smtClean="0"/>
              <a:t>a Armada de Chile 90,3</a:t>
            </a:r>
            <a:r>
              <a:rPr lang="es-CL" sz="1500" dirty="0" smtClean="0"/>
              <a:t>%;   Armada de Chile </a:t>
            </a:r>
            <a:r>
              <a:rPr lang="es-CL" sz="1500" dirty="0" smtClean="0"/>
              <a:t>91,1%; </a:t>
            </a:r>
            <a:r>
              <a:rPr lang="es-CL" sz="1500" dirty="0" smtClean="0"/>
              <a:t>y Ejercito </a:t>
            </a:r>
            <a:r>
              <a:rPr lang="es-CL" sz="1500" dirty="0" smtClean="0"/>
              <a:t>89,7% </a:t>
            </a:r>
            <a:r>
              <a:rPr lang="es-CL" sz="1500" dirty="0" smtClean="0"/>
              <a:t>de los respectivos presupuestos vigentes en pesos.</a:t>
            </a:r>
          </a:p>
          <a:p>
            <a:pPr algn="just"/>
            <a:r>
              <a:rPr lang="es-CL" sz="1500" dirty="0" smtClean="0"/>
              <a:t>A </a:t>
            </a:r>
            <a:r>
              <a:rPr lang="es-CL" sz="1500" dirty="0" smtClean="0"/>
              <a:t>noviembre </a:t>
            </a:r>
            <a:r>
              <a:rPr lang="es-CL" sz="1500" dirty="0" smtClean="0"/>
              <a:t>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</a:t>
            </a:r>
            <a:r>
              <a:rPr lang="es-CL" sz="1500" dirty="0" smtClean="0"/>
              <a:t>M$32.397.132</a:t>
            </a:r>
            <a:r>
              <a:rPr lang="es-CL" sz="1500" dirty="0" smtClean="0"/>
              <a:t>, </a:t>
            </a:r>
            <a:r>
              <a:rPr lang="es-CL" sz="1500" dirty="0" smtClean="0"/>
              <a:t>por su parte el presupuesto en dólares se incrementó en </a:t>
            </a:r>
            <a:r>
              <a:rPr lang="es-CL" sz="1500" dirty="0" smtClean="0"/>
              <a:t>US$166.486</a:t>
            </a:r>
            <a:r>
              <a:rPr lang="es-CL" sz="1500" dirty="0" smtClean="0"/>
              <a:t>.000</a:t>
            </a:r>
            <a:r>
              <a:rPr lang="es-CL" sz="1500" dirty="0" smtClean="0"/>
              <a:t>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coincidentes en enero y febrero, sin embargo a partir de marzo la ejecución del presupuesto vigente de 2017 se ejecuta a tasas inferiores a las observadas en 2016, tendiendo a ser similares a partir de julio . Por su parte la ejecución en dólares difiere, así el mes de febrero 2017 la ejecución acumulada alcanzó un 19% , 9 puntos porcentuales más que en 2016, y el mes de mayo 2017 cae la tasa de ejecución mensual comparado con el presupuesto inicial, para converger a la misma tasa observada en 2016.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00" y="1880781"/>
            <a:ext cx="7696800" cy="396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NOVIEMBRE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7056784" cy="471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55981"/>
            <a:ext cx="7272808" cy="42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748883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" y="1669581"/>
            <a:ext cx="7711200" cy="43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3448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NOVIEMBRE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00" y="1875981"/>
            <a:ext cx="8107200" cy="397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2016-NOVIEMBRE 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5517232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5064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enero-NOVIEMBRE años 2016-2017</a:t>
            </a:r>
            <a:endParaRPr lang="es-CL" sz="12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2231208"/>
            <a:ext cx="4067175" cy="2997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30" y="2231208"/>
            <a:ext cx="4053460" cy="2979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995488"/>
            <a:ext cx="7475537" cy="380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988841"/>
            <a:ext cx="7475537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NOVIEMBRE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412775"/>
            <a:ext cx="7750175" cy="489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668463"/>
            <a:ext cx="7750175" cy="428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9738"/>
            <a:ext cx="8207375" cy="4023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</TotalTime>
  <Words>991</Words>
  <Application>Microsoft Office PowerPoint</Application>
  <PresentationFormat>Presentación en pantalla (4:3)</PresentationFormat>
  <Paragraphs>96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1_Tema de Office</vt:lpstr>
      <vt:lpstr>Tema de Office</vt:lpstr>
      <vt:lpstr>Imagen de mapa de bits</vt:lpstr>
      <vt:lpstr>EJECUCIÓN PRESUPUESTARIA DE GASTOS ACUMULADA NOVIEMBRE 2017 PARTIDA 11: MINISTERIO DE DEFENSA</vt:lpstr>
      <vt:lpstr>EJECUCIÓN PRESUPUESTARIA DE GASTOS ACUMULADA A NOVIEMBRE DE 2017  PARTIDA 11 MINISTERIO DE DEFENSA</vt:lpstr>
      <vt:lpstr>Ejecución Presupuestaria de Gastos Acumulada a NOVIEMBRE 2016-NOVIEMBRE 2017 (Pesos)  PARTIDA 11 MINISTERIO DE DEFENSA</vt:lpstr>
      <vt:lpstr>EJECUCIÓN PRESUPUESTARIA DE GASTOS ACUMULADA A NOVIEMBRE 2017  PARTIDA 11 MINISTERIO DE DEFENSA</vt:lpstr>
      <vt:lpstr>EJECUCIÓN PRESUPUESTARIA DE GASTOS ACUMULADA A NOVIEMBRE 2017  PARTIDA 11 MINISTERIO DE DEFENSA</vt:lpstr>
      <vt:lpstr>EJECUCIÓN PRESUPUESTARIA DE GASTOS ACUMULADA A NOVIEMBRE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NOVIEMBRE 2017  PARTIDA 11 .CAPÍTULO 08. PROGRAMA 01:  DIRECCIÓN DE SANIDAD  en miles de pesos de 2017 </vt:lpstr>
      <vt:lpstr>EJECUCIÓN PRESUPUESTARIA DE GASTOS ACUMULADA A NOVIEMBRE 2017  PARTIDA 11 .CAPÍTULO 09. PROGRAMA 01:  FUERZA AÉREA DE CHILE en miles de pesos de 2017 </vt:lpstr>
      <vt:lpstr>EJECUCIÓN PRESUPUESTARIA DE GASTOS ACUMULADA A NOVIEMBRE 2017  PARTIDA 11 .CAPÍTULO 09. PROGRAMA 01:  FUERZA AÉREA DE CHILE en miles de dólares de 2017 </vt:lpstr>
      <vt:lpstr>EJECUCIÓN PRESUPUESTARIA DE GASTOS ACUMULADA A NOVIEMBRE 2017  PARTIDA 11 .CAPÍTULO 11. PROGRAMA 01:  ORGANISMOS DE SALUD DE LA FACH  en miles de pesos de 2017 </vt:lpstr>
      <vt:lpstr>EJECUCIÓN PRESUPUESTARIA DE GASTOS ACUMULADA A NOVIEMBRE 2017  PARTIDA 11 .CAPÍTULO 18. PROGRAMA 01:  DIRECCIÓN GENERAL DE MOVILIZACIÓN NACIONAL  en miles de pesos de 2017 </vt:lpstr>
      <vt:lpstr>EJECUCIÓN PRESUPUESTARIA DE GASTOS ACUMULADA A NOVIEMBRE 2017  PARTIDA 11 .CAPÍTULO 19. PROGRAMA 01:   INSTITUTO GEOGRÁFICO MILITAR  en miles de pesos de 2017 </vt:lpstr>
      <vt:lpstr>EJECUCIÓN PRESUPUESTARIA DE GASTOS ACUMULADA A NOVIEMBRE 2017  PARTIDA 11 .CAPÍTULO 20. PROGRAMA 01: SERVICIO HIDROGRÁFICO Y OCEANOGRÁFICO DE LA ARMADA DE CHILE  en miles de pesos de 2017 </vt:lpstr>
      <vt:lpstr>EJECUCIÓN PRESUPUESTARIA DE GASTOS ACUMULADA A NOVIEMBRE 2017  PARTIDA 11 .CAPÍTULO 21. PROGRAMA 01:  DIRECCIÓN GENERAL DE AERONÁUTICA CIVIL  en miles de pesos de 2017 </vt:lpstr>
      <vt:lpstr>EJECUCIÓN PRESUPUESTARIA DE GASTOS ACUMULADA A NOVIEMBRE 2017  PARTIDA 11 .CAPÍTULO 22. PROGRAMA 01:    SERVICIO AEROFOTOGRAMÉTRICO DE LA FACH en miles de pesos de 2017 </vt:lpstr>
      <vt:lpstr>EJECUCIÓN PRESUPUESTARIA DE GASTOS ACUMULADA A NOVIEMBRE 2017  PARTIDA 11 .CAPÍTULO 23. PROGRAMA 01:   SUBSECRETARÍA PARA LAS FUERZAS ARMADAS  en miles de pesos de 2017 </vt:lpstr>
      <vt:lpstr>EJECUCIÓN PRESUPUESTARIA DE GASTOS ACUMULADA A NOVIEMBRE 2017  PARTIDA 11 .CAPÍTULO 24. PROGRAMA 01:   SUBSECRETARÍA DE DEFENSA en miles de pesos de 2017 </vt:lpstr>
      <vt:lpstr>EJECUCIÓN PRESUPUESTARIA DE GASTOS ACUMULADA A NOVIEMBRE 2017  PARTIDA 11 .CAPÍTULO 25. PROGRAMA 01:   ESTADO MAYOR CONJUNTO  en miles de pesos de 2017 </vt:lpstr>
      <vt:lpstr>EJECUCIÓN PRESUPUESTARIA DE GASTOS ACUMULADA A NOVIEMBRE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166</cp:revision>
  <cp:lastPrinted>2016-07-14T20:27:16Z</cp:lastPrinted>
  <dcterms:created xsi:type="dcterms:W3CDTF">2016-06-23T13:38:47Z</dcterms:created>
  <dcterms:modified xsi:type="dcterms:W3CDTF">2018-01-10T19:44:48Z</dcterms:modified>
</cp:coreProperties>
</file>