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recursos que al mes de mayo registraron erogaciones del 61,2%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mayo ascendió a </a:t>
            </a:r>
            <a:r>
              <a:rPr lang="es-CL" sz="1600" b="1" dirty="0"/>
              <a:t>$1.551 millones</a:t>
            </a:r>
            <a:r>
              <a:rPr lang="es-CL" sz="1600" dirty="0"/>
              <a:t>, es decir, un </a:t>
            </a:r>
            <a:r>
              <a:rPr lang="es-CL" sz="1600" b="1" dirty="0"/>
              <a:t>3%</a:t>
            </a:r>
            <a:r>
              <a:rPr lang="es-CL" sz="1600" dirty="0"/>
              <a:t> respecto de la ley inicial, gasto inferior en 0,5 puntos porcentuales respecto a igual mes del año 2016.  Registrando una ejecución acumulada al quinto mes de 2017 de </a:t>
            </a:r>
            <a:r>
              <a:rPr lang="es-CL" sz="1600" b="1" dirty="0"/>
              <a:t>$25.559 millones</a:t>
            </a:r>
            <a:r>
              <a:rPr lang="es-CL" sz="1600" dirty="0"/>
              <a:t>, equivalente a un </a:t>
            </a:r>
            <a:r>
              <a:rPr lang="es-CL" sz="1600" b="1" dirty="0"/>
              <a:t>49,8%</a:t>
            </a:r>
            <a:r>
              <a:rPr lang="es-CL" sz="1600" dirty="0"/>
              <a:t> del presupuesto inicial que solo ha sufrido modificaciones relativas al servicio de la deuda.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mayo alcanzaron niveles de ejecución de  45,1% y 49,1%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Subsecretaría de la Mujer y la Equidad de Género es el que presenta el menor avance con un 23,2%, mientras que el programa Mujer y Trabajo es el que presenta la ejecución mayor con un 88%.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28498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9951B9F5-E85A-43E8-B7D3-B21022D64C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644600"/>
              </p:ext>
            </p:extLst>
          </p:nvPr>
        </p:nvGraphicFramePr>
        <p:xfrm>
          <a:off x="386224" y="1724101"/>
          <a:ext cx="8229600" cy="1560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Worksheet" r:id="rId3" imgW="8105879" imgH="1647810" progId="Excel.Sheet.12">
                  <p:embed/>
                </p:oleObj>
              </mc:Choice>
              <mc:Fallback>
                <p:oleObj name="Worksheet" r:id="rId3" imgW="8105879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24101"/>
                        <a:ext cx="8229600" cy="15608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2C02076-CD25-40C7-B63E-8D6C94DCA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91265"/>
            <a:ext cx="4033393" cy="249699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1B131E0-AE57-471A-A5E4-8C9CDA261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91265"/>
            <a:ext cx="4053136" cy="24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642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01308037-86F5-4ED8-9D91-2517281A08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807741"/>
              </p:ext>
            </p:extLst>
          </p:nvPr>
        </p:nvGraphicFramePr>
        <p:xfrm>
          <a:off x="391596" y="1724100"/>
          <a:ext cx="8233539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596" y="1724100"/>
                        <a:ext cx="8233539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61665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B5BE60BE-3BE5-4677-A2A4-FA2C3B5838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608353"/>
              </p:ext>
            </p:extLst>
          </p:nvPr>
        </p:nvGraphicFramePr>
        <p:xfrm>
          <a:off x="414336" y="1988840"/>
          <a:ext cx="8210799" cy="1627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Worksheet" r:id="rId3" imgW="8639122" imgH="1647810" progId="Excel.Sheet.12">
                  <p:embed/>
                </p:oleObj>
              </mc:Choice>
              <mc:Fallback>
                <p:oleObj name="Worksheet" r:id="rId3" imgW="8639122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10799" cy="1627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71DA027-7F44-4A51-9C06-2682CE61B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084449"/>
              </p:ext>
            </p:extLst>
          </p:nvPr>
        </p:nvGraphicFramePr>
        <p:xfrm>
          <a:off x="414336" y="1916832"/>
          <a:ext cx="8210799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Worksheet" r:id="rId3" imgW="8648576" imgH="3476520" progId="Excel.Sheet.12">
                  <p:embed/>
                </p:oleObj>
              </mc:Choice>
              <mc:Fallback>
                <p:oleObj name="Worksheet" r:id="rId3" imgW="8648576" imgH="34765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10799" cy="3312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13C544C3-334F-460A-89DA-7F3EA7EAFC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075873"/>
              </p:ext>
            </p:extLst>
          </p:nvPr>
        </p:nvGraphicFramePr>
        <p:xfrm>
          <a:off x="386224" y="1796108"/>
          <a:ext cx="8238911" cy="2568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Worksheet" r:id="rId3" imgW="8648576" imgH="2600370" progId="Excel.Sheet.12">
                  <p:embed/>
                </p:oleObj>
              </mc:Choice>
              <mc:Fallback>
                <p:oleObj name="Worksheet" r:id="rId3" imgW="8648576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96108"/>
                        <a:ext cx="8238911" cy="2568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8187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FD42B1E-D2CD-4161-837D-BB22FD45EF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506375"/>
              </p:ext>
            </p:extLst>
          </p:nvPr>
        </p:nvGraphicFramePr>
        <p:xfrm>
          <a:off x="411254" y="1988840"/>
          <a:ext cx="8213881" cy="2829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40"/>
                        <a:ext cx="8213881" cy="2829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497</Words>
  <Application>Microsoft Office PowerPoint</Application>
  <PresentationFormat>Presentación en pantalla (4:3)</PresentationFormat>
  <Paragraphs>40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Mayo de 2017 Partida 27: MINISTERIO DE LA MUJER Y LA EQUIDAD DE GÉNERO</vt:lpstr>
      <vt:lpstr>Ejecución Presupuestaria de Gastos Acumulada al mes de Mayo de 2017  Ministerio de la Mujer y la Equidad de Género</vt:lpstr>
      <vt:lpstr>Ejecución Presupuestaria de Gastos Acumulada al mes de Mayo de 2017  Ministerio de la Mujer y la Equidad de Género</vt:lpstr>
      <vt:lpstr>Ejecución Presupuestaria de Gastos Acumulada al mes de Mayo de 2017  Ministerio de la Mujer y la Equidad de Género</vt:lpstr>
      <vt:lpstr>Ejecución Presupuestaria de Gastos Acumulada al mes de Mayo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133</cp:revision>
  <cp:lastPrinted>2016-10-11T11:56:42Z</cp:lastPrinted>
  <dcterms:created xsi:type="dcterms:W3CDTF">2016-06-23T13:38:47Z</dcterms:created>
  <dcterms:modified xsi:type="dcterms:W3CDTF">2017-07-04T17:35:40Z</dcterms:modified>
</cp:coreProperties>
</file>