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MAYO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como prioridades </a:t>
            </a:r>
            <a:r>
              <a:rPr lang="es-CL" sz="1600" dirty="0"/>
              <a:t>presupuestarias 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mayo </a:t>
            </a:r>
            <a:r>
              <a:rPr lang="es-CL" sz="1600" dirty="0" smtClean="0"/>
              <a:t>2017 un </a:t>
            </a:r>
            <a:r>
              <a:rPr lang="es-CL" sz="1600" dirty="0" smtClean="0"/>
              <a:t>33,2% </a:t>
            </a:r>
            <a:r>
              <a:rPr lang="es-CL" sz="1600" dirty="0" smtClean="0"/>
              <a:t>del presupuesto vigente</a:t>
            </a:r>
            <a:r>
              <a:rPr lang="es-CL" sz="1600" dirty="0"/>
              <a:t>. </a:t>
            </a:r>
            <a:r>
              <a:rPr lang="es-CL" sz="1600" dirty="0" smtClean="0"/>
              <a:t> A </a:t>
            </a:r>
            <a:r>
              <a:rPr lang="es-CL" sz="1600" dirty="0" smtClean="0"/>
              <a:t>mayo </a:t>
            </a:r>
            <a:r>
              <a:rPr lang="es-CL" sz="1600" dirty="0"/>
              <a:t>el presupuesto vigente de este ministerio </a:t>
            </a:r>
            <a:r>
              <a:rPr lang="es-CL" sz="1600" dirty="0" smtClean="0"/>
              <a:t>se incrementó en </a:t>
            </a:r>
            <a:r>
              <a:rPr lang="es-CL" sz="1600" dirty="0" smtClean="0"/>
              <a:t>1,4% </a:t>
            </a:r>
            <a:r>
              <a:rPr lang="es-CL" sz="1600" dirty="0" smtClean="0"/>
              <a:t>respecto al inicialmente </a:t>
            </a:r>
            <a:r>
              <a:rPr lang="es-CL" sz="1600" dirty="0" smtClean="0"/>
              <a:t>aprobado, </a:t>
            </a:r>
            <a:r>
              <a:rPr lang="es-CL" sz="1600" dirty="0"/>
              <a:t>que corresponden a </a:t>
            </a:r>
            <a:r>
              <a:rPr lang="es-CL" sz="1600" dirty="0" smtClean="0"/>
              <a:t> M$732.293</a:t>
            </a:r>
            <a:r>
              <a:rPr lang="es-CL" sz="1600" dirty="0" smtClean="0"/>
              <a:t>.</a:t>
            </a:r>
            <a:endParaRPr lang="es-CL" sz="1600" dirty="0" smtClean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36,</a:t>
            </a:r>
            <a:r>
              <a:rPr lang="es-CL" sz="1600" dirty="0" smtClean="0"/>
              <a:t>2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mayo </a:t>
            </a:r>
            <a:r>
              <a:rPr lang="es-CL" sz="1600" dirty="0" smtClean="0"/>
              <a:t>2017,  siendo </a:t>
            </a:r>
            <a:r>
              <a:rPr lang="es-CL" sz="1600" dirty="0"/>
              <a:t>la Superintendencia de Medio </a:t>
            </a:r>
            <a:r>
              <a:rPr lang="es-CL" sz="1600" dirty="0" smtClean="0"/>
              <a:t>Ambiente el con mayor avance de </a:t>
            </a:r>
            <a:r>
              <a:rPr lang="es-CL" sz="1600" dirty="0" smtClean="0"/>
              <a:t>41</a:t>
            </a:r>
            <a:r>
              <a:rPr lang="es-CL" sz="1600" dirty="0" smtClean="0"/>
              <a:t>% </a:t>
            </a:r>
            <a:r>
              <a:rPr lang="es-CL" sz="1600" dirty="0" smtClean="0"/>
              <a:t>respecto al presupuesto vigente, </a:t>
            </a:r>
            <a:r>
              <a:rPr lang="es-CL" sz="1600" dirty="0"/>
              <a:t>el SEA alcanzó </a:t>
            </a:r>
            <a:r>
              <a:rPr lang="es-CL" sz="1600" dirty="0" smtClean="0"/>
              <a:t>un gasto equivalente el </a:t>
            </a:r>
            <a:r>
              <a:rPr lang="es-CL" sz="1600" dirty="0" smtClean="0"/>
              <a:t>37,1</a:t>
            </a:r>
            <a:r>
              <a:rPr lang="es-CL" sz="1600" dirty="0" smtClean="0"/>
              <a:t>% de </a:t>
            </a:r>
            <a:r>
              <a:rPr lang="es-CL" sz="1600" dirty="0"/>
              <a:t>su </a:t>
            </a:r>
            <a:r>
              <a:rPr lang="es-CL" sz="1600" dirty="0" smtClean="0"/>
              <a:t>presupuesto,  y la Subsecretaría del Medio Ambiente  </a:t>
            </a:r>
            <a:r>
              <a:rPr lang="es-CL" sz="1600" dirty="0" smtClean="0"/>
              <a:t>29,1</a:t>
            </a:r>
            <a:r>
              <a:rPr lang="es-CL" sz="1600" dirty="0" smtClean="0"/>
              <a:t>% de ejecución respecto al vigente.</a:t>
            </a:r>
          </a:p>
          <a:p>
            <a:pPr algn="just"/>
            <a:r>
              <a:rPr lang="es-CL" sz="1600" dirty="0" smtClean="0"/>
              <a:t>En relación a la ejecución en el mismo período del año 2016, no se observan diferencias </a:t>
            </a:r>
            <a:r>
              <a:rPr lang="es-CL" sz="1600" dirty="0" smtClean="0"/>
              <a:t>significativas, con excepción de marzo, en 2016 la tasa de ejecución acumulada llegó a 9,5% del vigente mientras que en 2017 esa tasa llegó a 8% .</a:t>
            </a:r>
            <a:r>
              <a:rPr lang="es-CL" sz="1600" dirty="0" smtClean="0">
                <a:solidFill>
                  <a:srgbClr val="FF0000"/>
                </a:solidFill>
              </a:rPr>
              <a:t> 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mayo 2016-mayo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434888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6021288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054224"/>
            <a:ext cx="3851151" cy="3535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4224"/>
            <a:ext cx="4043824" cy="3535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62813" y="143488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enero– mayo años 2016-2017</a:t>
            </a:r>
            <a:endParaRPr lang="es-CL" sz="1400" b="1" dirty="0"/>
          </a:p>
        </p:txBody>
      </p:sp>
    </p:spTree>
    <p:extLst>
      <p:ext uri="{BB962C8B-B14F-4D97-AF65-F5344CB8AC3E}">
        <p14:creationId xmlns:p14="http://schemas.microsoft.com/office/powerpoint/2010/main" val="150799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436813"/>
            <a:ext cx="8181975" cy="27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04865"/>
            <a:ext cx="7343775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860247" cy="4752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60500"/>
            <a:ext cx="8004264" cy="448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846263"/>
            <a:ext cx="6257925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508</Words>
  <Application>Microsoft Office PowerPoint</Application>
  <PresentationFormat>Presentación en pantalla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MAYO 2017 PARTIDA 25: MINISTERIO DE MEDIO AMBIENTE</vt:lpstr>
      <vt:lpstr>EJECUCIÓN PRESUPUESTARIA DE GASTOS ACUMULADA A MAYO DE 2017  PARTIDA 25 MINISTERIO DEL MEDIO AMBIENTE</vt:lpstr>
      <vt:lpstr>Ejecución Presupuestaria de Gastos Acumulada a  mayo 2016-mayo 2017  PARTIDA 25 MINISTERIO DEL MEDIO AMBIENTE</vt:lpstr>
      <vt:lpstr>EJECUCIÓN PRESUPUESTARIA DE GASTOS ACUMULADA A MAYO 2017  PARTIDA 25 MINISTERIO DEL MEDIO AMBIENTE</vt:lpstr>
      <vt:lpstr>EJECUCIÓN PRESUPUESTARIA DE GASTOS ACUMULADA A MAYO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130</cp:revision>
  <cp:lastPrinted>2016-07-14T20:27:16Z</cp:lastPrinted>
  <dcterms:created xsi:type="dcterms:W3CDTF">2016-06-23T13:38:47Z</dcterms:created>
  <dcterms:modified xsi:type="dcterms:W3CDTF">2017-07-17T15:59:06Z</dcterms:modified>
</cp:coreProperties>
</file>