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4" r:id="rId6"/>
    <p:sldId id="303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5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069512"/>
              </p:ext>
            </p:extLst>
          </p:nvPr>
        </p:nvGraphicFramePr>
        <p:xfrm>
          <a:off x="414336" y="1556792"/>
          <a:ext cx="8212759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Hoja de cálculo" r:id="rId4" imgW="8020185" imgH="4600575" progId="Excel.Sheet.8">
                  <p:embed/>
                </p:oleObj>
              </mc:Choice>
              <mc:Fallback>
                <p:oleObj name="Hoja de cálculo" r:id="rId4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556792"/>
                        <a:ext cx="8212759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141943"/>
              </p:ext>
            </p:extLst>
          </p:nvPr>
        </p:nvGraphicFramePr>
        <p:xfrm>
          <a:off x="539552" y="1802110"/>
          <a:ext cx="8076272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Hoja de cálculo" r:id="rId4" imgW="7858057" imgH="3066960" progId="Excel.Sheet.8">
                  <p:embed/>
                </p:oleObj>
              </mc:Choice>
              <mc:Fallback>
                <p:oleObj name="Hoja de cálculo" r:id="rId4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802110"/>
                        <a:ext cx="8076272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un alza de $3.005 millones respecto a la Ley de Presupuestos, llegando a $544.631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mayo de 2017, finalizó en $201.952 millones, equivalentes a un 37% 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mayo de 2017 la ejecución es 4 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dirty="0" smtClean="0">
                <a:latin typeface="+mn-lt"/>
              </a:rPr>
              <a:t>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$16.239 millones (18% 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21%.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</a:t>
            </a:r>
            <a:r>
              <a:rPr lang="es-CL" sz="1600" dirty="0" smtClean="0"/>
              <a:t>21%</a:t>
            </a:r>
            <a:endParaRPr lang="es-CL" sz="1600" dirty="0"/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35%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18%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</a:t>
            </a:r>
            <a:r>
              <a:rPr lang="es-CL" sz="1600"/>
              <a:t>: </a:t>
            </a:r>
            <a:r>
              <a:rPr lang="es-CL" sz="1600" smtClean="0"/>
              <a:t>6%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90208"/>
            <a:ext cx="3982521" cy="239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90208"/>
            <a:ext cx="3988046" cy="239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050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733582"/>
              </p:ext>
            </p:extLst>
          </p:nvPr>
        </p:nvGraphicFramePr>
        <p:xfrm>
          <a:off x="467544" y="1988840"/>
          <a:ext cx="814055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40555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7989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455263"/>
              </p:ext>
            </p:extLst>
          </p:nvPr>
        </p:nvGraphicFramePr>
        <p:xfrm>
          <a:off x="402028" y="1988840"/>
          <a:ext cx="820607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Hoja de cálculo" r:id="rId5" imgW="7458143" imgH="1228725" progId="Excel.Sheet.8">
                  <p:embed/>
                </p:oleObj>
              </mc:Choice>
              <mc:Fallback>
                <p:oleObj name="Hoja de cálculo" r:id="rId5" imgW="74581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28" y="1988840"/>
                        <a:ext cx="8206071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7758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70615"/>
              </p:ext>
            </p:extLst>
          </p:nvPr>
        </p:nvGraphicFramePr>
        <p:xfrm>
          <a:off x="414337" y="1772816"/>
          <a:ext cx="821079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7" y="1772816"/>
                        <a:ext cx="8210798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198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506069"/>
              </p:ext>
            </p:extLst>
          </p:nvPr>
        </p:nvGraphicFramePr>
        <p:xfrm>
          <a:off x="414336" y="1844824"/>
          <a:ext cx="8201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Hoja de cálculo" r:id="rId4" imgW="7039043" imgH="980985" progId="Excel.Sheet.8">
                  <p:embed/>
                </p:oleObj>
              </mc:Choice>
              <mc:Fallback>
                <p:oleObj name="Hoja de cálculo" r:id="rId4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01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527</Words>
  <Application>Microsoft Office PowerPoint</Application>
  <PresentationFormat>Presentación en pantalla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Imagen de mapa de bits</vt:lpstr>
      <vt:lpstr>Hoja de cálculo</vt:lpstr>
      <vt:lpstr>EJECUCIÓN PRESUPUESTARIA DE GASTOS ACUMULADA al mes de Mayo de 2017 Partida 03: PODER JUDICIAL</vt:lpstr>
      <vt:lpstr>Ejecución Presupuestaria de Gastos Acumulada al Mes de Mayo de 2017  Poder Judicial</vt:lpstr>
      <vt:lpstr>Ejecución Presupuestaria de Gastos Acumulada al Mes de Mayo de 2017  Poder Judicial</vt:lpstr>
      <vt:lpstr>Ejecución Presupuestaria de Gastos Acumulada al Mes de Mayo de 2017  Poder Judicial</vt:lpstr>
      <vt:lpstr>Ejecución Presupuestaria de Gastos Acumulada al Mes de Mayo de 2017  Poder Judicial</vt:lpstr>
      <vt:lpstr>Ejecución Presupuestaria de Gastos Acumulada al Mes de Mayo de 2017  Partida 03 Poder Judicial</vt:lpstr>
      <vt:lpstr>Ejecución Presupuestaria de Gastos Acumulada al Mes de Mayo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97</cp:revision>
  <cp:lastPrinted>2016-07-04T14:42:46Z</cp:lastPrinted>
  <dcterms:created xsi:type="dcterms:W3CDTF">2016-06-23T13:38:47Z</dcterms:created>
  <dcterms:modified xsi:type="dcterms:W3CDTF">2017-07-05T17:35:16Z</dcterms:modified>
</cp:coreProperties>
</file>