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MAYO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1556791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2016.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del Congreso </a:t>
            </a:r>
            <a:r>
              <a:rPr lang="es-CL" sz="1600" dirty="0" smtClean="0"/>
              <a:t>no tuvo modificaciones en </a:t>
            </a:r>
            <a:r>
              <a:rPr lang="es-CL" sz="1600" dirty="0" smtClean="0"/>
              <a:t>mayo </a:t>
            </a:r>
            <a:r>
              <a:rPr lang="es-CL" sz="1600" dirty="0" smtClean="0"/>
              <a:t>2017. </a:t>
            </a:r>
            <a:r>
              <a:rPr lang="es-CL" sz="1600" dirty="0"/>
              <a:t>Y la ejecución alcanzó el </a:t>
            </a:r>
            <a:r>
              <a:rPr lang="es-CL" sz="1600" dirty="0" smtClean="0"/>
              <a:t> </a:t>
            </a:r>
            <a:r>
              <a:rPr lang="es-CL" sz="1600" dirty="0" smtClean="0"/>
              <a:t>38,6%  </a:t>
            </a:r>
            <a:r>
              <a:rPr lang="es-CL" sz="1600" dirty="0" smtClean="0"/>
              <a:t>tanto del presupuesto inicial y del vigente.</a:t>
            </a:r>
            <a:endParaRPr lang="es-CL" sz="1600" dirty="0"/>
          </a:p>
          <a:p>
            <a:pPr algn="just"/>
            <a:r>
              <a:rPr lang="es-CL" sz="1600" dirty="0"/>
              <a:t>La distribución del 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/>
              <a:t>a </a:t>
            </a:r>
            <a:r>
              <a:rPr lang="es-CL" sz="1600" dirty="0" smtClean="0"/>
              <a:t>las tasas de ejecución, </a:t>
            </a:r>
            <a:r>
              <a:rPr lang="es-CL" sz="1600" dirty="0"/>
              <a:t>el Senado acumuló un </a:t>
            </a:r>
            <a:r>
              <a:rPr lang="es-CL" sz="1600" dirty="0" smtClean="0"/>
              <a:t>39%, </a:t>
            </a:r>
            <a:r>
              <a:rPr lang="es-CL" sz="1600" dirty="0"/>
              <a:t>Cámara </a:t>
            </a:r>
            <a:r>
              <a:rPr lang="es-CL" sz="1600" dirty="0" smtClean="0"/>
              <a:t> </a:t>
            </a:r>
            <a:r>
              <a:rPr lang="es-CL" sz="1600" dirty="0" smtClean="0"/>
              <a:t>39%,  </a:t>
            </a:r>
            <a:r>
              <a:rPr lang="es-CL" sz="1600" dirty="0"/>
              <a:t>Biblioteca del Congreso </a:t>
            </a:r>
            <a:r>
              <a:rPr lang="es-CL" sz="1600" dirty="0" smtClean="0"/>
              <a:t>36</a:t>
            </a:r>
            <a:r>
              <a:rPr lang="es-CL" sz="1600" dirty="0" smtClean="0"/>
              <a:t>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</a:t>
            </a:r>
            <a:r>
              <a:rPr lang="es-CL" sz="1600" dirty="0" smtClean="0"/>
              <a:t>33</a:t>
            </a:r>
            <a:r>
              <a:rPr lang="es-CL" sz="1600" dirty="0" smtClean="0"/>
              <a:t>% </a:t>
            </a:r>
            <a:r>
              <a:rPr lang="es-CL" sz="1600" dirty="0" smtClean="0"/>
              <a:t>de gasto devengado (valores aproximados).</a:t>
            </a:r>
          </a:p>
          <a:p>
            <a:pPr algn="just"/>
            <a:r>
              <a:rPr lang="es-CL" sz="1600" dirty="0" smtClean="0"/>
              <a:t>No se observan diferencias significativas en las tasas de ejecución al comparar el año 2016 con  2017, observándose una tendencia similar en la ejecución mensual.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2016-mayo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 flipV="1">
            <a:off x="4680012" y="1895343"/>
            <a:ext cx="35643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1726068"/>
            <a:ext cx="365325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05264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2375791"/>
            <a:ext cx="3841799" cy="2997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75790"/>
            <a:ext cx="3969752" cy="29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00330" y="1726068"/>
            <a:ext cx="4041775" cy="4787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enero-mayo años 2016-2017</a:t>
            </a:r>
            <a:endParaRPr lang="es-CL" sz="1200" b="1" dirty="0"/>
          </a:p>
        </p:txBody>
      </p:sp>
    </p:spTree>
    <p:extLst>
      <p:ext uri="{BB962C8B-B14F-4D97-AF65-F5344CB8AC3E}">
        <p14:creationId xmlns:p14="http://schemas.microsoft.com/office/powerpoint/2010/main" val="8911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36813"/>
            <a:ext cx="8181975" cy="264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276873"/>
            <a:ext cx="8305800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013575" cy="44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628800"/>
            <a:ext cx="817582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93225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7"/>
            <a:ext cx="748883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490</Words>
  <Application>Microsoft Office PowerPoint</Application>
  <PresentationFormat>Presentación en pantalla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MAYO 2017 PARTIDA 02: CONGRESO NACIONAL</vt:lpstr>
      <vt:lpstr>EJECUCIÓN PRESUPUESTARIA DE GASTOS MAYO 2017   CONGRESO NACIONAL</vt:lpstr>
      <vt:lpstr>Ejecución Presupuestaria de Gastos Acumulada a mayo 2016-mayo 2017   CONGRESO NACIONAL</vt:lpstr>
      <vt:lpstr>EJECUCIÓN PRESUPUESTARIA DE GASTOS A MAYO 2017  CONGRESO NACIONAL</vt:lpstr>
      <vt:lpstr>EJECUCIÓN PRESUPUESTARIA DE GASTOS MAYO 2017  RESUMEN POR CAPÍTULOS CONGRESO NACIONAL</vt:lpstr>
      <vt:lpstr>Presentación de PowerPoint</vt:lpstr>
      <vt:lpstr>EJECUCIÓN PRESUPUESTARIA DE GASTOS MAYO 2017 CAPÍTULO 02. PROGRAMA 01. CÁMARA DE DIPUTADOS</vt:lpstr>
      <vt:lpstr>EJECUCIÓN PRESUPUESTARIA DE GASTOS MAYO 2017 CAPÍTULO 03. PROGRAMA 01. BIBLIOTECA DEL CONGRESO</vt:lpstr>
      <vt:lpstr>EJECUCIÓN PRESUPUESTARIA DE GASTOS MAYO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106</cp:revision>
  <cp:lastPrinted>2016-07-04T14:42:46Z</cp:lastPrinted>
  <dcterms:created xsi:type="dcterms:W3CDTF">2016-06-23T13:38:47Z</dcterms:created>
  <dcterms:modified xsi:type="dcterms:W3CDTF">2017-07-03T21:45:57Z</dcterms:modified>
</cp:coreProperties>
</file>