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Mayo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600" dirty="0" smtClean="0"/>
              <a:t>Mayo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$1.356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7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,1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%, similar a la del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mismo mes del año anterior.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Con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ello, el gasto acumulado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asciende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/>
              <a:t>$7.710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40,4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de la ley inicial y un  </a:t>
            </a:r>
            <a:r>
              <a:rPr lang="es-CL" sz="1600" dirty="0" smtClean="0"/>
              <a:t>38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Partida registró </a:t>
            </a:r>
            <a:r>
              <a:rPr lang="es-CL" sz="1600" b="1" dirty="0" smtClean="0"/>
              <a:t>una modificación presupuestaria en su presupuesto inicial, con un incremento de $976 millones en Deuda Flotante producto de operaciones </a:t>
            </a:r>
            <a:r>
              <a:rPr lang="es-CL" sz="1600" b="1" dirty="0" smtClean="0"/>
              <a:t>del año anterior. 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$</a:t>
            </a:r>
            <a:r>
              <a:rPr lang="es-CL" sz="1600" b="1" dirty="0" smtClean="0"/>
              <a:t>1.658 </a:t>
            </a:r>
            <a:r>
              <a:rPr lang="es-CL" sz="1600" b="1" dirty="0" smtClean="0"/>
              <a:t>millones, equivalente a un </a:t>
            </a:r>
            <a:r>
              <a:rPr lang="es-CL" sz="1600" b="1" dirty="0" smtClean="0"/>
              <a:t>39% </a:t>
            </a:r>
            <a:r>
              <a:rPr lang="es-CL" sz="1600" b="1" dirty="0" smtClean="0"/>
              <a:t>de avance.</a:t>
            </a:r>
            <a:endParaRPr lang="es-CL" sz="1600" dirty="0" smtClean="0"/>
          </a:p>
          <a:p>
            <a:pPr marL="35401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  <a:tabLst>
                <a:tab pos="354013" algn="l"/>
              </a:tabLst>
            </a:pPr>
            <a:r>
              <a:rPr lang="es-CL" sz="1600" dirty="0" smtClean="0"/>
              <a:t>En el Programa Presidencia de la República, en la glosa 03 b) establece $1.719.383 miles para gastos reservados, Ley N°19.863. No se cuenta con información a la fecha respecto del nivel de ejecución de estos recursos.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132856"/>
            <a:ext cx="4039421" cy="2688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968" y="2132856"/>
            <a:ext cx="4088169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52451" y="2948781"/>
          <a:ext cx="8039098" cy="18288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20.083.597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7.710.758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2.828.910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2.167.200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1.658.542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04851" y="2233136"/>
          <a:ext cx="7734298" cy="3260090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20.083.597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7.710.758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2.828.910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2.167.200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1.658.542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1.658.542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1.658.542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2365</TotalTime>
  <Words>584</Words>
  <Application>Microsoft Office PowerPoint</Application>
  <PresentationFormat>Presentación en pantalla (4:3)</PresentationFormat>
  <Paragraphs>242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Mayo de 2017 Partida 01: PRESIDENCIA DE LA REPÚBLICA</vt:lpstr>
      <vt:lpstr>Ejecución Presupuestaria de Gastos Acumulada al mes de Mayo de 2017  Presidencia de la República</vt:lpstr>
      <vt:lpstr>Presentación de PowerPoint</vt:lpstr>
      <vt:lpstr>Ejecución Presupuestaria de Gastos Acumulada al mes de Mayo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143</cp:revision>
  <cp:lastPrinted>2017-05-05T14:22:30Z</cp:lastPrinted>
  <dcterms:created xsi:type="dcterms:W3CDTF">2016-06-23T13:38:47Z</dcterms:created>
  <dcterms:modified xsi:type="dcterms:W3CDTF">2017-07-05T20:19:15Z</dcterms:modified>
</cp:coreProperties>
</file>