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78" d="100"/>
          <a:sy n="78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28800"/>
            <a:ext cx="8210799" cy="474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567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556793"/>
            <a:ext cx="8201488" cy="270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54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79724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04: SERVICIO DE LA DEUDA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86345" y="64533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7231"/>
            <a:ext cx="8210799" cy="20071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96" y="4490913"/>
            <a:ext cx="8210799" cy="186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215891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459" y="6661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99" y="1558979"/>
            <a:ext cx="8210799" cy="510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6576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10" y="1700808"/>
            <a:ext cx="8212025" cy="29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06: FONDO DE RESERVA DE PENSIONES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340768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2017 de Fondo FRP en millones de dólares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252" y="1699568"/>
            <a:ext cx="3438965" cy="13834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3789040"/>
            <a:ext cx="8272464" cy="20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07: FONDO DE ESTABILIZACIÓN ECONÓMICA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2017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367" y="1843584"/>
            <a:ext cx="3394735" cy="136939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4003825"/>
            <a:ext cx="8210799" cy="223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2871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08: FONDO PARA LA EDUCACIÓN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90094" y="404869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29600" cy="156301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5" y="4504035"/>
            <a:ext cx="8183330" cy="178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09: FONDO DE APOYO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35" y="1724099"/>
            <a:ext cx="8183990" cy="4371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moneda nacional, </a:t>
            </a:r>
            <a:r>
              <a:rPr lang="es-CL" sz="1600" dirty="0"/>
              <a:t>la ejecución de la Partida Tesoro Público acumulada al mes de marzo, </a:t>
            </a:r>
            <a:r>
              <a:rPr lang="es-CL" sz="1600" b="1" dirty="0"/>
              <a:t>ascendió a 26,5% </a:t>
            </a:r>
            <a:r>
              <a:rPr lang="es-CL" sz="1600" dirty="0"/>
              <a:t>respecto del presupuesto vigente.  Dentro del presupuesto de ésta Partida, el 82%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modificaciones por </a:t>
            </a:r>
            <a:r>
              <a:rPr lang="es-CL" sz="1600" b="1" dirty="0"/>
              <a:t>$24.932 millones</a:t>
            </a:r>
            <a:r>
              <a:rPr lang="es-CL" sz="1600" dirty="0"/>
              <a:t>, incrementando el subtítulo 27 “aporte fiscal libre”, en $39.196 millones y el subtítulo 33 “transferencias de capital”, en $315 millones; mientras que el subtítulo 24 “transferencias corrientes” presenta reducciones por $64.157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marzo alcanzó un 220,4%,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30 “Adquisición de Activos Financieros”, presentó una ejecución de 367,3%.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destacan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10: FONDO PARA DIAGNÓSTICOS Y TRATAMIENTOS DE ALTO COSTO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2016 del Fondo en millones de dólares (información trimestral)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2260602"/>
            <a:ext cx="3270225" cy="138044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4240220"/>
            <a:ext cx="8210799" cy="175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$254.266 millones ejecutados, equivalente a un 22,7%, donde las principales erogaciones correspondieron a transferencias por $113.159 millones para el “Fondo Único de Prestaciones Familiares y Subsidios de Cesantía”; $65.411 millones para el “Fondo Nacional de Subsidio Familiar”; $22.783 millones para el “Fondo Único de Prestaciones Familiares y Subsidios de Cesantía”; y, $17.130 millones para la “Bonificación por Inversiones de Riego y Drenaje Ley N°18.450”, que en conjunto representan el 86%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53,5% de ejecución, explicado por el nivel de erogación del subtítulo 30 “adquisición de activos financieros” (ítem compra de títulos y valores), que alcanza los $1.276.702 millones por sobre el presupuesto inicial y vigente de dicha asignación, representando a su vez el 68,5%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con un </a:t>
            </a:r>
            <a:r>
              <a:rPr lang="es-CL" sz="1600" b="1" dirty="0"/>
              <a:t>gasto de 43,6% en moneda nacional</a:t>
            </a:r>
            <a:r>
              <a:rPr lang="es-CL" sz="1600" dirty="0"/>
              <a:t>, explicado por la ejecución en “amortización deuda interna” que alcanza los $382.534 millones</a:t>
            </a:r>
            <a:r>
              <a:rPr lang="es-CL" sz="1600" dirty="0">
                <a:solidFill>
                  <a:prstClr val="black"/>
                </a:solidFill>
              </a:rPr>
              <a:t>.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39,4%,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22,5%, destacando las transferencias efectuadas al Ministerio de Desarrollo Social y al Ministerio de la Mujer y la Equidad de Género, con un 41,2% y 49% respectivamente,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AutoNum type="alphaLcParenR"/>
              <a:tabLst>
                <a:tab pos="722313" algn="l"/>
              </a:tabLs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marzo por </a:t>
            </a:r>
            <a:r>
              <a:rPr lang="es-CL" sz="1600" b="1" dirty="0"/>
              <a:t>US$14.070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US$9.097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dispone de un saldo acumulado a diciembre de </a:t>
            </a:r>
            <a:r>
              <a:rPr lang="es-CL" sz="1600" b="1" dirty="0"/>
              <a:t>$150.302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Marzo.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999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25923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749525"/>
            <a:ext cx="8210800" cy="225045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" y="4562921"/>
            <a:ext cx="8190112" cy="168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50, Resumen por Programa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5730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14337" y="59441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62" y="1700808"/>
            <a:ext cx="8179724" cy="187220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162" y="4226173"/>
            <a:ext cx="8179724" cy="167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0665" y="642835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02: SUBSIDIOS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28800"/>
            <a:ext cx="8210799" cy="482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1"/>
            <a:ext cx="8201488" cy="461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28801"/>
            <a:ext cx="8272464" cy="474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1167</Words>
  <Application>Microsoft Office PowerPoint</Application>
  <PresentationFormat>Presentación en pantalla (4:3)</PresentationFormat>
  <Paragraphs>99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Marzo de 2017 Partida 50: TESORO PÚBLICO</vt:lpstr>
      <vt:lpstr>Ejecución Presupuestaria de Gastos Acumulada al mes de Marzo de 2017  Tesoro Público</vt:lpstr>
      <vt:lpstr>Ejecución Presupuestaria de Gastos Acumulada al mes de Marzo de 2017  Tesoro Público</vt:lpstr>
      <vt:lpstr>Ejecución Presupuestaria de Gastos Acumulada al mes de Marzo de 2017  Tesoro Público</vt:lpstr>
      <vt:lpstr>Ejecución Presupuestaria de Gastos Acumulada al mes de Marzo de 2017  Tesoro Público</vt:lpstr>
      <vt:lpstr>Ejecución Presupuestaria de Gastos Acumulada al mes de Marzo de 2017  Partida 50, Resumen por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188</cp:revision>
  <cp:lastPrinted>2016-08-01T14:19:25Z</cp:lastPrinted>
  <dcterms:created xsi:type="dcterms:W3CDTF">2016-06-23T13:38:47Z</dcterms:created>
  <dcterms:modified xsi:type="dcterms:W3CDTF">2017-06-06T18:45:46Z</dcterms:modified>
</cp:coreProperties>
</file>