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Al mes de marzo, el Presupuesto del Ministerio asciende a los </a:t>
            </a:r>
            <a:r>
              <a:rPr lang="es-CL" sz="1600" b="1" dirty="0"/>
              <a:t>$51.351 millones </a:t>
            </a:r>
            <a:r>
              <a:rPr lang="es-CL" sz="1600" dirty="0"/>
              <a:t>y la ejecución ascendió a </a:t>
            </a:r>
            <a:r>
              <a:rPr lang="es-CL" sz="1600" b="1" dirty="0"/>
              <a:t>$3.971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7,7%</a:t>
            </a:r>
            <a:r>
              <a:rPr lang="es-CL" sz="1600" dirty="0"/>
              <a:t> respecto de la ley inicial, inferior en 1,5 punto porcentual respecto a igual mes del año 2016.  Con ello, la ejecución acumulada al mes de marzo de 2017 ascendió a </a:t>
            </a:r>
            <a:r>
              <a:rPr lang="es-CL" sz="1600" b="1" dirty="0"/>
              <a:t>$22.389 millones</a:t>
            </a:r>
            <a:r>
              <a:rPr lang="es-CL" sz="1600" dirty="0"/>
              <a:t>, equivalente a un </a:t>
            </a:r>
            <a:r>
              <a:rPr lang="es-CL" sz="1600" b="1" dirty="0"/>
              <a:t>43,6%</a:t>
            </a:r>
            <a:r>
              <a:rPr lang="es-CL" sz="1600" dirty="0"/>
              <a:t> del presupuesto inicial que no ha sufrido modificaciones.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74% del presupuesto vigente, se concentra en el Servicio Nacional de la Mujer y la Equidad de Género (47%) y Prevención y Atención de la Violencia contra las Mujeres (27%), los que al mes de marzo alcanzaron niveles de ejecución de  37,9% y 45,3%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El Servicio Nacional de la Mujer y la Equidad de Género es el que presenta el menor avance con un 37,9%, mientras que el programa Mujer y Trabajo es el que presenta la ejecución mayor con un 82,6%.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2129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24100"/>
            <a:ext cx="8229600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la Mujer y la Equidad de Género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363" y="42868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5536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789899"/>
            <a:ext cx="4013647" cy="249699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292" y="1789899"/>
            <a:ext cx="4013646" cy="249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27,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1642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24100"/>
            <a:ext cx="8201488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50100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01, Programa 01: SUBSECRETARÍA DE LA MUJER Y LA EQUIDAD DE GÉNERO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88840"/>
            <a:ext cx="8210799" cy="1512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518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01: SERVICIO NACIONAL DE LA MUJER Y LA EQUIDAD DE GÉNERO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16833"/>
            <a:ext cx="820148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0753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15171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02: MUJER Y TRABAJO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6108"/>
            <a:ext cx="8201488" cy="227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254" y="46480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27, Capítulo 02, Programa 03: PREVENCION Y ATENCION DE VIOLENCIA CONTRA LAS MUJERES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4" y="1988839"/>
            <a:ext cx="8204570" cy="265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449</Words>
  <Application>Microsoft Office PowerPoint</Application>
  <PresentationFormat>Presentación en pantalla (4:3)</PresentationFormat>
  <Paragraphs>39</Paragraphs>
  <Slides>9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Marzo de 2017 Partida 27: MINISTERIO DE LA MUJER Y LA EQUIDAD DE GÉNERO</vt:lpstr>
      <vt:lpstr>Ejecución Presupuestaria de Gastos Acumulada al mes de Marzo de 2017  Ministerio de la Mujer y la Equidad de Género</vt:lpstr>
      <vt:lpstr>Ejecución Presupuestaria de Gastos Acumulada al mes de Marzo de 2017  Ministerio de la Mujer y la Equidad de Género</vt:lpstr>
      <vt:lpstr>Ejecución Presupuestaria de Gastos Acumulada al mes de Marzo de 2017  Ministerio de la Mujer y la Equidad de Género</vt:lpstr>
      <vt:lpstr>Ejecución Presupuestaria de Gastos Acumulada al mes de Marzo de 2017  Partida 27,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129</cp:revision>
  <cp:lastPrinted>2016-10-11T11:56:42Z</cp:lastPrinted>
  <dcterms:created xsi:type="dcterms:W3CDTF">2016-06-23T13:38:47Z</dcterms:created>
  <dcterms:modified xsi:type="dcterms:W3CDTF">2017-06-06T16:14:44Z</dcterms:modified>
</cp:coreProperties>
</file>