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MARZO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</a:t>
            </a:r>
            <a:r>
              <a:rPr lang="es-CL" sz="1600" dirty="0" smtClean="0"/>
              <a:t>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 smtClean="0"/>
              <a:t>a la distribución del presupuesto entre los programas, el Instituto Nacional del Deporte concentra el 91% del presupuesto de este ministerio y a </a:t>
            </a:r>
            <a:r>
              <a:rPr lang="es-CL" sz="1600" dirty="0" smtClean="0"/>
              <a:t>marzo 2017 acumuló </a:t>
            </a:r>
            <a:r>
              <a:rPr lang="es-CL" sz="1600" dirty="0" smtClean="0"/>
              <a:t>una ejecución de </a:t>
            </a:r>
            <a:r>
              <a:rPr lang="es-CL" sz="1600" dirty="0" smtClean="0"/>
              <a:t>12,1% del presupuesto vigente,  si se compara con el presupuesto inicial el </a:t>
            </a:r>
            <a:r>
              <a:rPr lang="es-CL" sz="1600" dirty="0" err="1" smtClean="0"/>
              <a:t>agsto</a:t>
            </a:r>
            <a:r>
              <a:rPr lang="es-CL" sz="1600" dirty="0" smtClean="0"/>
              <a:t> acumulado equivale al 11,9% del presupuesto inicial, esta diferencia se debe a que el presupuesto vigente se reduco en un 1%.</a:t>
            </a:r>
            <a:endParaRPr lang="es-CL" sz="1600" dirty="0" smtClean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marzo </a:t>
            </a:r>
            <a:r>
              <a:rPr lang="es-CL" sz="1600" dirty="0" smtClean="0"/>
              <a:t>2017 un </a:t>
            </a:r>
            <a:r>
              <a:rPr lang="es-CL" sz="1600" dirty="0" smtClean="0"/>
              <a:t>12,2% </a:t>
            </a:r>
            <a:r>
              <a:rPr lang="es-CL" sz="1600" dirty="0" smtClean="0"/>
              <a:t>del presupuesto </a:t>
            </a:r>
            <a:r>
              <a:rPr lang="es-CL" sz="1600" dirty="0" smtClean="0"/>
              <a:t>vigente,  este ministerio redujo su presupuesto vigente en aproximadamente un 1% y eso explica la variación de la tasa de ejecución respecto al presupuesto inicial que fue de 12%.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12,2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marzo 2017.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151063"/>
            <a:ext cx="8181975" cy="322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2276873"/>
            <a:ext cx="7648575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865313"/>
            <a:ext cx="7096125" cy="3723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84784"/>
            <a:ext cx="828675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799"/>
            <a:ext cx="7128792" cy="424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445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1_Tema de Office</vt:lpstr>
      <vt:lpstr>Tema de Office</vt:lpstr>
      <vt:lpstr>Imagen de mapa de bits</vt:lpstr>
      <vt:lpstr>EJECUCIÓN PRESUPUESTARIA DE GASTOS ACUMULADA MARZO 2017 PARTIDA 26: MINISTERIO DEL DEPORTE</vt:lpstr>
      <vt:lpstr>EJECUCIÓN PRESUPUESTARIA DE GASTOS ACUMULADA A MARZO DE 2017  PARTIDA 26 MINISTERIO DEL DEPORTE</vt:lpstr>
      <vt:lpstr>EJECUCIÓN PRESUPUESTARIA DE GASTOS ACUMULADA A MARZO 2017  PARTIDA 26 MINISTERIO DEL DEPORTE</vt:lpstr>
      <vt:lpstr>EJECUCIÓN PRESUPUESTARIA DE GASTOS ACUMULADA A MARZO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120</cp:revision>
  <cp:lastPrinted>2016-07-14T20:27:16Z</cp:lastPrinted>
  <dcterms:created xsi:type="dcterms:W3CDTF">2016-06-23T13:38:47Z</dcterms:created>
  <dcterms:modified xsi:type="dcterms:W3CDTF">2017-05-11T13:01:18Z</dcterms:modified>
</cp:coreProperties>
</file>