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63" r:id="rId6"/>
    <p:sldId id="302" r:id="rId7"/>
    <p:sldId id="303" r:id="rId8"/>
    <p:sldId id="299" r:id="rId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MARZO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DEL DEPORTE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Deporte, destina a sus prioridades “$</a:t>
            </a:r>
            <a:r>
              <a:rPr lang="es-CL" sz="1600" dirty="0"/>
              <a:t>61.401 millones para el desarrollo de las actividades físicas </a:t>
            </a:r>
            <a:r>
              <a:rPr lang="es-CL" sz="1600" dirty="0" smtClean="0"/>
              <a:t>y deportivas</a:t>
            </a:r>
            <a:r>
              <a:rPr lang="es-CL" sz="1600" dirty="0"/>
              <a:t>, a través de los diversos programas del </a:t>
            </a:r>
            <a:r>
              <a:rPr lang="es-CL" sz="1600" dirty="0" smtClean="0"/>
              <a:t>Instituto Nacional </a:t>
            </a:r>
            <a:r>
              <a:rPr lang="es-CL" sz="1600" dirty="0"/>
              <a:t>del Deporte y la Subsecretaría del Deporte. </a:t>
            </a:r>
            <a:r>
              <a:rPr lang="es-CL" sz="1600" dirty="0" smtClean="0"/>
              <a:t>Este presupuesto </a:t>
            </a:r>
            <a:r>
              <a:rPr lang="es-CL" sz="1600" dirty="0"/>
              <a:t>incluye recursos por $19.446 millones para </a:t>
            </a:r>
            <a:r>
              <a:rPr lang="es-CL" sz="1600" dirty="0" smtClean="0"/>
              <a:t>el Programa </a:t>
            </a:r>
            <a:r>
              <a:rPr lang="es-CL" sz="1600" dirty="0"/>
              <a:t>Liderazgo Deportivo Nacional, el cual </a:t>
            </a:r>
            <a:r>
              <a:rPr lang="es-CL" sz="1600" dirty="0" smtClean="0"/>
              <a:t>busca mejorar </a:t>
            </a:r>
            <a:r>
              <a:rPr lang="es-CL" sz="1600" dirty="0"/>
              <a:t>el desempeño del deporte de alto </a:t>
            </a:r>
            <a:r>
              <a:rPr lang="es-CL" sz="1600" dirty="0" smtClean="0"/>
              <a:t>rendimiento nacional </a:t>
            </a:r>
            <a:r>
              <a:rPr lang="es-CL" sz="1600" dirty="0"/>
              <a:t>en los grandes eventos </a:t>
            </a:r>
            <a:r>
              <a:rPr lang="es-CL" sz="1600" dirty="0" smtClean="0"/>
              <a:t>deportivos” (DIPRES).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M$133.659.278</a:t>
            </a:r>
            <a:r>
              <a:rPr lang="es-CL" sz="1600" dirty="0" smtClean="0"/>
              <a:t>, 50% de dicho monto se destina a Transferencias Corrientes, 19% a Iniciativas de Inversión y 17% a Gastos en personal el restante 14% se distribuye entre los subtítulos: 22, 23, 25, 29, 33 y 34.</a:t>
            </a:r>
          </a:p>
          <a:p>
            <a:pPr algn="just"/>
            <a:r>
              <a:rPr lang="es-CL" sz="1600" dirty="0" smtClean="0"/>
              <a:t>Respecto </a:t>
            </a:r>
            <a:r>
              <a:rPr lang="es-CL" sz="1600" dirty="0" smtClean="0"/>
              <a:t>a la distribución del presupuesto entre los programas, el Instituto Nacional del Deporte concentra el 91% del presupuesto de este ministerio y a </a:t>
            </a:r>
            <a:r>
              <a:rPr lang="es-CL" sz="1600" dirty="0" smtClean="0"/>
              <a:t>marzo 2017 acumuló </a:t>
            </a:r>
            <a:r>
              <a:rPr lang="es-CL" sz="1600" dirty="0" smtClean="0"/>
              <a:t>una ejecución de </a:t>
            </a:r>
            <a:r>
              <a:rPr lang="es-CL" sz="1600" dirty="0" smtClean="0"/>
              <a:t>12,1% del presupuesto vigente,  si se compara con el presupuesto inicial el </a:t>
            </a:r>
            <a:r>
              <a:rPr lang="es-CL" sz="1600" dirty="0" err="1" smtClean="0"/>
              <a:t>agsto</a:t>
            </a:r>
            <a:r>
              <a:rPr lang="es-CL" sz="1600" dirty="0" smtClean="0"/>
              <a:t> acumulado equivale al 11,9% del presupuesto inicial, esta diferencia se debe a que el presupuesto vigente se reduco en un 1%.</a:t>
            </a:r>
            <a:endParaRPr lang="es-CL" sz="1600" dirty="0" smtClean="0"/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marzo </a:t>
            </a:r>
            <a:r>
              <a:rPr lang="es-CL" sz="1600" dirty="0" smtClean="0"/>
              <a:t>2017 un </a:t>
            </a:r>
            <a:r>
              <a:rPr lang="es-CL" sz="1600" dirty="0" smtClean="0"/>
              <a:t>12,2% </a:t>
            </a:r>
            <a:r>
              <a:rPr lang="es-CL" sz="1600" dirty="0" smtClean="0"/>
              <a:t>del presupuesto </a:t>
            </a:r>
            <a:r>
              <a:rPr lang="es-CL" sz="1600" dirty="0" smtClean="0"/>
              <a:t>vigente,  este ministerio redujo su presupuesto vigente en aproximadamente un 1% y eso explica la variación de la tasa de ejecución respecto al presupuesto inicial que fue de 12%.</a:t>
            </a:r>
            <a:endParaRPr lang="es-CL" sz="1600" dirty="0"/>
          </a:p>
          <a:p>
            <a:pPr algn="just"/>
            <a:r>
              <a:rPr lang="es-CL" sz="1600" dirty="0"/>
              <a:t>La ejecución promedio de los programas fue de un </a:t>
            </a:r>
            <a:r>
              <a:rPr lang="es-CL" sz="1600" dirty="0" smtClean="0"/>
              <a:t>12,2</a:t>
            </a:r>
            <a:r>
              <a:rPr lang="es-CL" sz="1600" dirty="0" smtClean="0"/>
              <a:t>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marzo 2017.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151063"/>
            <a:ext cx="8181975" cy="3222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2276873"/>
            <a:ext cx="7648575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20433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865313"/>
            <a:ext cx="7096125" cy="3723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02, PROGRAMA 01: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84784"/>
            <a:ext cx="828675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799"/>
            <a:ext cx="7128792" cy="424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445</Words>
  <Application>Microsoft Office PowerPoint</Application>
  <PresentationFormat>Presentación en pantalla (4:3)</PresentationFormat>
  <Paragraphs>32</Paragraphs>
  <Slides>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1_Tema de Office</vt:lpstr>
      <vt:lpstr>Tema de Office</vt:lpstr>
      <vt:lpstr>Imagen de mapa de bits</vt:lpstr>
      <vt:lpstr>EJECUCIÓN PRESUPUESTARIA DE GASTOS ACUMULADA MARZO 2017 PARTIDA 26: MINISTERIO DEL DEPORTE</vt:lpstr>
      <vt:lpstr>EJECUCIÓN PRESUPUESTARIA DE GASTOS ACUMULADA A MARZO DE 2017  PARTIDA 26 MINISTERIO DEL DEPORTE</vt:lpstr>
      <vt:lpstr>EJECUCIÓN PRESUPUESTARIA DE GASTOS ACUMULADA A MARZO 2017  PARTIDA 26 MINISTERIO DEL DEPORTE</vt:lpstr>
      <vt:lpstr>EJECUCIÓN PRESUPUESTARIA DE GASTOS ACUMULADA A MARZO 2017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120</cp:revision>
  <cp:lastPrinted>2016-07-14T20:27:16Z</cp:lastPrinted>
  <dcterms:created xsi:type="dcterms:W3CDTF">2016-06-23T13:38:47Z</dcterms:created>
  <dcterms:modified xsi:type="dcterms:W3CDTF">2017-05-11T13:01:18Z</dcterms:modified>
</cp:coreProperties>
</file>